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301" r:id="rId6"/>
    <p:sldId id="338" r:id="rId7"/>
    <p:sldId id="343" r:id="rId8"/>
    <p:sldId id="340" r:id="rId9"/>
    <p:sldId id="341" r:id="rId10"/>
    <p:sldId id="342" r:id="rId11"/>
    <p:sldId id="314" r:id="rId12"/>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 Szymanski" initials="MS" lastIdx="3" clrIdx="0">
    <p:extLst>
      <p:ext uri="{19B8F6BF-5375-455C-9EA6-DF929625EA0E}">
        <p15:presenceInfo xmlns:p15="http://schemas.microsoft.com/office/powerpoint/2012/main" userId="Michal Szymanski" providerId="None"/>
      </p:ext>
    </p:extLst>
  </p:cmAuthor>
  <p:cmAuthor id="2" name="Helen Rosengren" initials="HR" lastIdx="1" clrIdx="1">
    <p:extLst>
      <p:ext uri="{19B8F6BF-5375-455C-9EA6-DF929625EA0E}">
        <p15:presenceInfo xmlns:p15="http://schemas.microsoft.com/office/powerpoint/2012/main" userId="S-1-5-21-1266704185-1068072124-262303683-1227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A6116"/>
    <a:srgbClr val="FF7C80"/>
    <a:srgbClr val="99CCFF"/>
    <a:srgbClr val="FF9933"/>
    <a:srgbClr val="00FF00"/>
    <a:srgbClr val="E6F650"/>
    <a:srgbClr val="5F5F5F"/>
    <a:srgbClr val="000066"/>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26378E-4699-4774-AFEB-C692F602BCBC}" v="165" dt="2021-03-10T19:33:20.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p:cViewPr varScale="1">
        <p:scale>
          <a:sx n="68" d="100"/>
          <a:sy n="68" d="100"/>
        </p:scale>
        <p:origin x="7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a Ferre" userId="9a7535b2-d00d-420c-a74f-089a20ce62c9" providerId="ADAL" clId="{214EE73F-B506-464F-A129-19DCABBFE73B}"/>
    <pc:docChg chg="undo redo custSel delSld modSld">
      <pc:chgData name="Julia Ferre" userId="9a7535b2-d00d-420c-a74f-089a20ce62c9" providerId="ADAL" clId="{214EE73F-B506-464F-A129-19DCABBFE73B}" dt="2021-03-08T22:12:53.208" v="832" actId="12"/>
      <pc:docMkLst>
        <pc:docMk/>
      </pc:docMkLst>
      <pc:sldChg chg="modSp">
        <pc:chgData name="Julia Ferre" userId="9a7535b2-d00d-420c-a74f-089a20ce62c9" providerId="ADAL" clId="{214EE73F-B506-464F-A129-19DCABBFE73B}" dt="2021-03-08T21:21:04.568" v="43" actId="20577"/>
        <pc:sldMkLst>
          <pc:docMk/>
          <pc:sldMk cId="2896520976" sldId="301"/>
        </pc:sldMkLst>
        <pc:spChg chg="mod">
          <ac:chgData name="Julia Ferre" userId="9a7535b2-d00d-420c-a74f-089a20ce62c9" providerId="ADAL" clId="{214EE73F-B506-464F-A129-19DCABBFE73B}" dt="2021-03-08T21:21:04.568" v="43" actId="20577"/>
          <ac:spMkLst>
            <pc:docMk/>
            <pc:sldMk cId="2896520976" sldId="301"/>
            <ac:spMk id="3078" creationId="{C30B78D8-5282-495D-8A89-18DAAAC1EFE2}"/>
          </ac:spMkLst>
        </pc:spChg>
      </pc:sldChg>
      <pc:sldChg chg="del">
        <pc:chgData name="Julia Ferre" userId="9a7535b2-d00d-420c-a74f-089a20ce62c9" providerId="ADAL" clId="{214EE73F-B506-464F-A129-19DCABBFE73B}" dt="2021-03-08T21:21:50.108" v="44" actId="2696"/>
        <pc:sldMkLst>
          <pc:docMk/>
          <pc:sldMk cId="3606256408" sldId="337"/>
        </pc:sldMkLst>
      </pc:sldChg>
      <pc:sldChg chg="delSp modSp">
        <pc:chgData name="Julia Ferre" userId="9a7535b2-d00d-420c-a74f-089a20ce62c9" providerId="ADAL" clId="{214EE73F-B506-464F-A129-19DCABBFE73B}" dt="2021-03-08T22:12:31.517" v="831" actId="255"/>
        <pc:sldMkLst>
          <pc:docMk/>
          <pc:sldMk cId="437596669" sldId="338"/>
        </pc:sldMkLst>
        <pc:spChg chg="del">
          <ac:chgData name="Julia Ferre" userId="9a7535b2-d00d-420c-a74f-089a20ce62c9" providerId="ADAL" clId="{214EE73F-B506-464F-A129-19DCABBFE73B}" dt="2021-03-08T22:06:21.278" v="656" actId="478"/>
          <ac:spMkLst>
            <pc:docMk/>
            <pc:sldMk cId="437596669" sldId="338"/>
            <ac:spMk id="3076" creationId="{4B0CCC47-DA91-41B3-9022-112D69DBEB8C}"/>
          </ac:spMkLst>
        </pc:spChg>
        <pc:spChg chg="mod">
          <ac:chgData name="Julia Ferre" userId="9a7535b2-d00d-420c-a74f-089a20ce62c9" providerId="ADAL" clId="{214EE73F-B506-464F-A129-19DCABBFE73B}" dt="2021-03-08T21:27:43.159" v="291" actId="20577"/>
          <ac:spMkLst>
            <pc:docMk/>
            <pc:sldMk cId="437596669" sldId="338"/>
            <ac:spMk id="3078" creationId="{C30B78D8-5282-495D-8A89-18DAAAC1EFE2}"/>
          </ac:spMkLst>
        </pc:spChg>
        <pc:spChg chg="mod">
          <ac:chgData name="Julia Ferre" userId="9a7535b2-d00d-420c-a74f-089a20ce62c9" providerId="ADAL" clId="{214EE73F-B506-464F-A129-19DCABBFE73B}" dt="2021-03-08T21:27:47.828" v="292" actId="1076"/>
          <ac:spMkLst>
            <pc:docMk/>
            <pc:sldMk cId="437596669" sldId="338"/>
            <ac:spMk id="3079" creationId="{CF4F425B-D148-4114-A901-BE66D66D9A80}"/>
          </ac:spMkLst>
        </pc:spChg>
        <pc:spChg chg="mod">
          <ac:chgData name="Julia Ferre" userId="9a7535b2-d00d-420c-a74f-089a20ce62c9" providerId="ADAL" clId="{214EE73F-B506-464F-A129-19DCABBFE73B}" dt="2021-03-08T22:12:31.517" v="831" actId="255"/>
          <ac:spMkLst>
            <pc:docMk/>
            <pc:sldMk cId="437596669" sldId="338"/>
            <ac:spMk id="3080" creationId="{CD67522D-FD84-4811-8A0D-5AEFEC5986AE}"/>
          </ac:spMkLst>
        </pc:spChg>
        <pc:picChg chg="mod">
          <ac:chgData name="Julia Ferre" userId="9a7535b2-d00d-420c-a74f-089a20ce62c9" providerId="ADAL" clId="{214EE73F-B506-464F-A129-19DCABBFE73B}" dt="2021-03-08T21:40:48.428" v="441" actId="14100"/>
          <ac:picMkLst>
            <pc:docMk/>
            <pc:sldMk cId="437596669" sldId="338"/>
            <ac:picMk id="3085" creationId="{09517B0A-1A32-4786-ACD3-37D0F5F5699C}"/>
          </ac:picMkLst>
        </pc:picChg>
      </pc:sldChg>
      <pc:sldChg chg="addSp delSp modSp">
        <pc:chgData name="Julia Ferre" userId="9a7535b2-d00d-420c-a74f-089a20ce62c9" providerId="ADAL" clId="{214EE73F-B506-464F-A129-19DCABBFE73B}" dt="2021-03-08T22:12:12.817" v="828" actId="255"/>
        <pc:sldMkLst>
          <pc:docMk/>
          <pc:sldMk cId="428965518" sldId="340"/>
        </pc:sldMkLst>
        <pc:spChg chg="mod">
          <ac:chgData name="Julia Ferre" userId="9a7535b2-d00d-420c-a74f-089a20ce62c9" providerId="ADAL" clId="{214EE73F-B506-464F-A129-19DCABBFE73B}" dt="2021-03-08T21:48:08.218" v="446" actId="14100"/>
          <ac:spMkLst>
            <pc:docMk/>
            <pc:sldMk cId="428965518" sldId="340"/>
            <ac:spMk id="3078" creationId="{C30B78D8-5282-495D-8A89-18DAAAC1EFE2}"/>
          </ac:spMkLst>
        </pc:spChg>
        <pc:spChg chg="add del mod">
          <ac:chgData name="Julia Ferre" userId="9a7535b2-d00d-420c-a74f-089a20ce62c9" providerId="ADAL" clId="{214EE73F-B506-464F-A129-19DCABBFE73B}" dt="2021-03-08T22:12:12.817" v="828" actId="255"/>
          <ac:spMkLst>
            <pc:docMk/>
            <pc:sldMk cId="428965518" sldId="340"/>
            <ac:spMk id="3080" creationId="{CD67522D-FD84-4811-8A0D-5AEFEC5986AE}"/>
          </ac:spMkLst>
        </pc:spChg>
      </pc:sldChg>
      <pc:sldChg chg="modSp">
        <pc:chgData name="Julia Ferre" userId="9a7535b2-d00d-420c-a74f-089a20ce62c9" providerId="ADAL" clId="{214EE73F-B506-464F-A129-19DCABBFE73B}" dt="2021-03-08T22:12:53.208" v="832" actId="12"/>
        <pc:sldMkLst>
          <pc:docMk/>
          <pc:sldMk cId="2095728503" sldId="341"/>
        </pc:sldMkLst>
        <pc:spChg chg="mod">
          <ac:chgData name="Julia Ferre" userId="9a7535b2-d00d-420c-a74f-089a20ce62c9" providerId="ADAL" clId="{214EE73F-B506-464F-A129-19DCABBFE73B}" dt="2021-03-08T21:26:51.840" v="287" actId="207"/>
          <ac:spMkLst>
            <pc:docMk/>
            <pc:sldMk cId="2095728503" sldId="341"/>
            <ac:spMk id="3078" creationId="{C30B78D8-5282-495D-8A89-18DAAAC1EFE2}"/>
          </ac:spMkLst>
        </pc:spChg>
        <pc:spChg chg="mod">
          <ac:chgData name="Julia Ferre" userId="9a7535b2-d00d-420c-a74f-089a20ce62c9" providerId="ADAL" clId="{214EE73F-B506-464F-A129-19DCABBFE73B}" dt="2021-03-08T22:12:53.208" v="832" actId="12"/>
          <ac:spMkLst>
            <pc:docMk/>
            <pc:sldMk cId="2095728503" sldId="341"/>
            <ac:spMk id="3080" creationId="{CD67522D-FD84-4811-8A0D-5AEFEC5986AE}"/>
          </ac:spMkLst>
        </pc:spChg>
      </pc:sldChg>
      <pc:sldChg chg="modSp">
        <pc:chgData name="Julia Ferre" userId="9a7535b2-d00d-420c-a74f-089a20ce62c9" providerId="ADAL" clId="{214EE73F-B506-464F-A129-19DCABBFE73B}" dt="2021-03-08T22:04:04.508" v="641" actId="12"/>
        <pc:sldMkLst>
          <pc:docMk/>
          <pc:sldMk cId="2178398888" sldId="342"/>
        </pc:sldMkLst>
        <pc:spChg chg="mod">
          <ac:chgData name="Julia Ferre" userId="9a7535b2-d00d-420c-a74f-089a20ce62c9" providerId="ADAL" clId="{214EE73F-B506-464F-A129-19DCABBFE73B}" dt="2021-03-08T21:27:20.920" v="290" actId="108"/>
          <ac:spMkLst>
            <pc:docMk/>
            <pc:sldMk cId="2178398888" sldId="342"/>
            <ac:spMk id="3078" creationId="{C30B78D8-5282-495D-8A89-18DAAAC1EFE2}"/>
          </ac:spMkLst>
        </pc:spChg>
        <pc:spChg chg="mod">
          <ac:chgData name="Julia Ferre" userId="9a7535b2-d00d-420c-a74f-089a20ce62c9" providerId="ADAL" clId="{214EE73F-B506-464F-A129-19DCABBFE73B}" dt="2021-03-08T22:04:04.508" v="641" actId="12"/>
          <ac:spMkLst>
            <pc:docMk/>
            <pc:sldMk cId="2178398888" sldId="342"/>
            <ac:spMk id="3080" creationId="{CD67522D-FD84-4811-8A0D-5AEFEC5986AE}"/>
          </ac:spMkLst>
        </pc:spChg>
      </pc:sldChg>
      <pc:sldChg chg="del">
        <pc:chgData name="Julia Ferre" userId="9a7535b2-d00d-420c-a74f-089a20ce62c9" providerId="ADAL" clId="{214EE73F-B506-464F-A129-19DCABBFE73B}" dt="2021-03-08T21:25:30.518" v="276" actId="2696"/>
        <pc:sldMkLst>
          <pc:docMk/>
          <pc:sldMk cId="207221939" sldId="343"/>
        </pc:sldMkLst>
      </pc:sldChg>
      <pc:sldChg chg="del">
        <pc:chgData name="Julia Ferre" userId="9a7535b2-d00d-420c-a74f-089a20ce62c9" providerId="ADAL" clId="{214EE73F-B506-464F-A129-19DCABBFE73B}" dt="2021-03-08T21:25:32.201" v="277" actId="2696"/>
        <pc:sldMkLst>
          <pc:docMk/>
          <pc:sldMk cId="3737650904" sldId="344"/>
        </pc:sldMkLst>
      </pc:sldChg>
      <pc:sldChg chg="del">
        <pc:chgData name="Julia Ferre" userId="9a7535b2-d00d-420c-a74f-089a20ce62c9" providerId="ADAL" clId="{214EE73F-B506-464F-A129-19DCABBFE73B}" dt="2021-03-08T21:25:34.458" v="278" actId="2696"/>
        <pc:sldMkLst>
          <pc:docMk/>
          <pc:sldMk cId="3364165180" sldId="345"/>
        </pc:sldMkLst>
      </pc:sldChg>
      <pc:sldChg chg="del">
        <pc:chgData name="Julia Ferre" userId="9a7535b2-d00d-420c-a74f-089a20ce62c9" providerId="ADAL" clId="{214EE73F-B506-464F-A129-19DCABBFE73B}" dt="2021-03-08T21:25:36.288" v="279" actId="2696"/>
        <pc:sldMkLst>
          <pc:docMk/>
          <pc:sldMk cId="3234713770" sldId="346"/>
        </pc:sldMkLst>
      </pc:sldChg>
    </pc:docChg>
  </pc:docChgLst>
  <pc:docChgLst>
    <pc:chgData name="Amal Abou Rafeh" userId="feb23df1-9531-4506-a1ac-9528a6d5ca2c" providerId="ADAL" clId="{2E26378E-4699-4774-AFEB-C692F602BCBC}"/>
    <pc:docChg chg="undo custSel addSld modSld">
      <pc:chgData name="Amal Abou Rafeh" userId="feb23df1-9531-4506-a1ac-9528a6d5ca2c" providerId="ADAL" clId="{2E26378E-4699-4774-AFEB-C692F602BCBC}" dt="2021-03-10T19:33:20.743" v="544" actId="1076"/>
      <pc:docMkLst>
        <pc:docMk/>
      </pc:docMkLst>
      <pc:sldChg chg="addSp delSp modSp">
        <pc:chgData name="Amal Abou Rafeh" userId="feb23df1-9531-4506-a1ac-9528a6d5ca2c" providerId="ADAL" clId="{2E26378E-4699-4774-AFEB-C692F602BCBC}" dt="2021-03-10T18:55:37.809" v="152" actId="14100"/>
        <pc:sldMkLst>
          <pc:docMk/>
          <pc:sldMk cId="0" sldId="256"/>
        </pc:sldMkLst>
        <pc:spChg chg="add mod">
          <ac:chgData name="Amal Abou Rafeh" userId="feb23df1-9531-4506-a1ac-9528a6d5ca2c" providerId="ADAL" clId="{2E26378E-4699-4774-AFEB-C692F602BCBC}" dt="2021-03-10T18:52:22.939" v="93" actId="20577"/>
          <ac:spMkLst>
            <pc:docMk/>
            <pc:sldMk cId="0" sldId="256"/>
            <ac:spMk id="10" creationId="{3147EC8A-6BA0-476A-816F-A580935987EB}"/>
          </ac:spMkLst>
        </pc:spChg>
        <pc:spChg chg="mod">
          <ac:chgData name="Amal Abou Rafeh" userId="feb23df1-9531-4506-a1ac-9528a6d5ca2c" providerId="ADAL" clId="{2E26378E-4699-4774-AFEB-C692F602BCBC}" dt="2021-03-10T18:53:07.173" v="100" actId="1076"/>
          <ac:spMkLst>
            <pc:docMk/>
            <pc:sldMk cId="0" sldId="256"/>
            <ac:spMk id="2051" creationId="{002AB3D8-F250-4D18-879F-412F2E9D5F76}"/>
          </ac:spMkLst>
        </pc:spChg>
        <pc:spChg chg="mod">
          <ac:chgData name="Amal Abou Rafeh" userId="feb23df1-9531-4506-a1ac-9528a6d5ca2c" providerId="ADAL" clId="{2E26378E-4699-4774-AFEB-C692F602BCBC}" dt="2021-03-10T18:55:02.367" v="140" actId="403"/>
          <ac:spMkLst>
            <pc:docMk/>
            <pc:sldMk cId="0" sldId="256"/>
            <ac:spMk id="2052" creationId="{6D1EEE8D-1821-4530-B86B-BB922A85404E}"/>
          </ac:spMkLst>
        </pc:spChg>
        <pc:spChg chg="mod">
          <ac:chgData name="Amal Abou Rafeh" userId="feb23df1-9531-4506-a1ac-9528a6d5ca2c" providerId="ADAL" clId="{2E26378E-4699-4774-AFEB-C692F602BCBC}" dt="2021-03-10T18:50:34.069" v="54" actId="1076"/>
          <ac:spMkLst>
            <pc:docMk/>
            <pc:sldMk cId="0" sldId="256"/>
            <ac:spMk id="2053" creationId="{C2097DA4-60A2-4353-90B3-CC064A7B0B63}"/>
          </ac:spMkLst>
        </pc:spChg>
        <pc:spChg chg="del mod">
          <ac:chgData name="Amal Abou Rafeh" userId="feb23df1-9531-4506-a1ac-9528a6d5ca2c" providerId="ADAL" clId="{2E26378E-4699-4774-AFEB-C692F602BCBC}" dt="2021-03-10T18:52:41.901" v="94" actId="478"/>
          <ac:spMkLst>
            <pc:docMk/>
            <pc:sldMk cId="0" sldId="256"/>
            <ac:spMk id="2054" creationId="{B94B3663-93E1-4590-B8E8-C55BBE245E9B}"/>
          </ac:spMkLst>
        </pc:spChg>
        <pc:picChg chg="add mod">
          <ac:chgData name="Amal Abou Rafeh" userId="feb23df1-9531-4506-a1ac-9528a6d5ca2c" providerId="ADAL" clId="{2E26378E-4699-4774-AFEB-C692F602BCBC}" dt="2021-03-10T18:55:28.846" v="149" actId="1076"/>
          <ac:picMkLst>
            <pc:docMk/>
            <pc:sldMk cId="0" sldId="256"/>
            <ac:picMk id="3" creationId="{0AC34DC9-4C3F-4518-894A-BB9499A5C72A}"/>
          </ac:picMkLst>
        </pc:picChg>
        <pc:picChg chg="add mod">
          <ac:chgData name="Amal Abou Rafeh" userId="feb23df1-9531-4506-a1ac-9528a6d5ca2c" providerId="ADAL" clId="{2E26378E-4699-4774-AFEB-C692F602BCBC}" dt="2021-03-10T18:55:37.809" v="152" actId="14100"/>
          <ac:picMkLst>
            <pc:docMk/>
            <pc:sldMk cId="0" sldId="256"/>
            <ac:picMk id="5" creationId="{05B7AA5B-41B4-48B6-BD67-B80C30378950}"/>
          </ac:picMkLst>
        </pc:picChg>
        <pc:picChg chg="add mod">
          <ac:chgData name="Amal Abou Rafeh" userId="feb23df1-9531-4506-a1ac-9528a6d5ca2c" providerId="ADAL" clId="{2E26378E-4699-4774-AFEB-C692F602BCBC}" dt="2021-03-10T18:55:30.576" v="150" actId="1076"/>
          <ac:picMkLst>
            <pc:docMk/>
            <pc:sldMk cId="0" sldId="256"/>
            <ac:picMk id="7" creationId="{853AA41E-301C-463F-8563-89B203CE5406}"/>
          </ac:picMkLst>
        </pc:picChg>
        <pc:picChg chg="add mod">
          <ac:chgData name="Amal Abou Rafeh" userId="feb23df1-9531-4506-a1ac-9528a6d5ca2c" providerId="ADAL" clId="{2E26378E-4699-4774-AFEB-C692F602BCBC}" dt="2021-03-10T18:55:27.240" v="148" actId="1076"/>
          <ac:picMkLst>
            <pc:docMk/>
            <pc:sldMk cId="0" sldId="256"/>
            <ac:picMk id="9" creationId="{F0501975-9260-42C4-A201-93709064438B}"/>
          </ac:picMkLst>
        </pc:picChg>
        <pc:picChg chg="del">
          <ac:chgData name="Amal Abou Rafeh" userId="feb23df1-9531-4506-a1ac-9528a6d5ca2c" providerId="ADAL" clId="{2E26378E-4699-4774-AFEB-C692F602BCBC}" dt="2021-03-10T18:52:48.509" v="95" actId="478"/>
          <ac:picMkLst>
            <pc:docMk/>
            <pc:sldMk cId="0" sldId="256"/>
            <ac:picMk id="12" creationId="{2A43F44A-876A-4D47-898A-D56E13499925}"/>
          </ac:picMkLst>
        </pc:picChg>
        <pc:picChg chg="del">
          <ac:chgData name="Amal Abou Rafeh" userId="feb23df1-9531-4506-a1ac-9528a6d5ca2c" providerId="ADAL" clId="{2E26378E-4699-4774-AFEB-C692F602BCBC}" dt="2021-03-10T18:43:49.786" v="10" actId="478"/>
          <ac:picMkLst>
            <pc:docMk/>
            <pc:sldMk cId="0" sldId="256"/>
            <ac:picMk id="14" creationId="{6733DA17-79FC-4754-9EBC-E9E3CD48DE25}"/>
          </ac:picMkLst>
        </pc:picChg>
        <pc:picChg chg="del">
          <ac:chgData name="Amal Abou Rafeh" userId="feb23df1-9531-4506-a1ac-9528a6d5ca2c" providerId="ADAL" clId="{2E26378E-4699-4774-AFEB-C692F602BCBC}" dt="2021-03-10T18:43:50.472" v="11" actId="478"/>
          <ac:picMkLst>
            <pc:docMk/>
            <pc:sldMk cId="0" sldId="256"/>
            <ac:picMk id="20" creationId="{50FA26B6-7455-4224-8CB2-31D40DB47EB3}"/>
          </ac:picMkLst>
        </pc:picChg>
        <pc:picChg chg="del">
          <ac:chgData name="Amal Abou Rafeh" userId="feb23df1-9531-4506-a1ac-9528a6d5ca2c" providerId="ADAL" clId="{2E26378E-4699-4774-AFEB-C692F602BCBC}" dt="2021-03-10T18:43:49.122" v="9" actId="478"/>
          <ac:picMkLst>
            <pc:docMk/>
            <pc:sldMk cId="0" sldId="256"/>
            <ac:picMk id="24" creationId="{A014AB1D-8C0E-4C2E-BA74-48C8ADF2BD56}"/>
          </ac:picMkLst>
        </pc:picChg>
        <pc:picChg chg="del">
          <ac:chgData name="Amal Abou Rafeh" userId="feb23df1-9531-4506-a1ac-9528a6d5ca2c" providerId="ADAL" clId="{2E26378E-4699-4774-AFEB-C692F602BCBC}" dt="2021-03-10T18:43:51.188" v="12" actId="478"/>
          <ac:picMkLst>
            <pc:docMk/>
            <pc:sldMk cId="0" sldId="256"/>
            <ac:picMk id="28" creationId="{204E1525-43A0-48AC-B99D-F946F1AAB353}"/>
          </ac:picMkLst>
        </pc:picChg>
      </pc:sldChg>
      <pc:sldChg chg="addSp delSp modSp">
        <pc:chgData name="Amal Abou Rafeh" userId="feb23df1-9531-4506-a1ac-9528a6d5ca2c" providerId="ADAL" clId="{2E26378E-4699-4774-AFEB-C692F602BCBC}" dt="2021-03-10T19:12:49.001" v="249" actId="1076"/>
        <pc:sldMkLst>
          <pc:docMk/>
          <pc:sldMk cId="2896520976" sldId="301"/>
        </pc:sldMkLst>
        <pc:spChg chg="mod">
          <ac:chgData name="Amal Abou Rafeh" userId="feb23df1-9531-4506-a1ac-9528a6d5ca2c" providerId="ADAL" clId="{2E26378E-4699-4774-AFEB-C692F602BCBC}" dt="2021-03-10T19:12:36.626" v="247" actId="1076"/>
          <ac:spMkLst>
            <pc:docMk/>
            <pc:sldMk cId="2896520976" sldId="301"/>
            <ac:spMk id="21" creationId="{FCB09D68-6ABE-4ABC-8509-C83AFED6FF93}"/>
          </ac:spMkLst>
        </pc:spChg>
        <pc:spChg chg="mod">
          <ac:chgData name="Amal Abou Rafeh" userId="feb23df1-9531-4506-a1ac-9528a6d5ca2c" providerId="ADAL" clId="{2E26378E-4699-4774-AFEB-C692F602BCBC}" dt="2021-03-10T19:12:24.708" v="243" actId="1076"/>
          <ac:spMkLst>
            <pc:docMk/>
            <pc:sldMk cId="2896520976" sldId="301"/>
            <ac:spMk id="28" creationId="{266FB128-2602-487C-8514-4A0EB1212242}"/>
          </ac:spMkLst>
        </pc:spChg>
        <pc:spChg chg="del mod">
          <ac:chgData name="Amal Abou Rafeh" userId="feb23df1-9531-4506-a1ac-9528a6d5ca2c" providerId="ADAL" clId="{2E26378E-4699-4774-AFEB-C692F602BCBC}" dt="2021-03-10T19:11:46.282" v="234"/>
          <ac:spMkLst>
            <pc:docMk/>
            <pc:sldMk cId="2896520976" sldId="301"/>
            <ac:spMk id="29" creationId="{81C25CC3-1692-48DC-8271-39BAF31ECF25}"/>
          </ac:spMkLst>
        </pc:spChg>
        <pc:spChg chg="mod">
          <ac:chgData name="Amal Abou Rafeh" userId="feb23df1-9531-4506-a1ac-9528a6d5ca2c" providerId="ADAL" clId="{2E26378E-4699-4774-AFEB-C692F602BCBC}" dt="2021-03-10T19:12:05.149" v="238" actId="1076"/>
          <ac:spMkLst>
            <pc:docMk/>
            <pc:sldMk cId="2896520976" sldId="301"/>
            <ac:spMk id="3076" creationId="{4B0CCC47-DA91-41B3-9022-112D69DBEB8C}"/>
          </ac:spMkLst>
        </pc:spChg>
        <pc:spChg chg="mod">
          <ac:chgData name="Amal Abou Rafeh" userId="feb23df1-9531-4506-a1ac-9528a6d5ca2c" providerId="ADAL" clId="{2E26378E-4699-4774-AFEB-C692F602BCBC}" dt="2021-03-10T18:56:33.267" v="157" actId="207"/>
          <ac:spMkLst>
            <pc:docMk/>
            <pc:sldMk cId="2896520976" sldId="301"/>
            <ac:spMk id="3078" creationId="{C30B78D8-5282-495D-8A89-18DAAAC1EFE2}"/>
          </ac:spMkLst>
        </pc:spChg>
        <pc:spChg chg="mod">
          <ac:chgData name="Amal Abou Rafeh" userId="feb23df1-9531-4506-a1ac-9528a6d5ca2c" providerId="ADAL" clId="{2E26378E-4699-4774-AFEB-C692F602BCBC}" dt="2021-03-10T19:12:49.001" v="249" actId="1076"/>
          <ac:spMkLst>
            <pc:docMk/>
            <pc:sldMk cId="2896520976" sldId="301"/>
            <ac:spMk id="3079" creationId="{CF4F425B-D148-4114-A901-BE66D66D9A80}"/>
          </ac:spMkLst>
        </pc:spChg>
        <pc:graphicFrameChg chg="mod">
          <ac:chgData name="Amal Abou Rafeh" userId="feb23df1-9531-4506-a1ac-9528a6d5ca2c" providerId="ADAL" clId="{2E26378E-4699-4774-AFEB-C692F602BCBC}" dt="2021-03-10T19:12:40.088" v="248"/>
          <ac:graphicFrameMkLst>
            <pc:docMk/>
            <pc:sldMk cId="2896520976" sldId="301"/>
            <ac:graphicFrameMk id="16" creationId="{B72ED79B-0C42-48A4-AD3A-1CD31F1C78DD}"/>
          </ac:graphicFrameMkLst>
        </pc:graphicFrameChg>
        <pc:picChg chg="del">
          <ac:chgData name="Amal Abou Rafeh" userId="feb23df1-9531-4506-a1ac-9528a6d5ca2c" providerId="ADAL" clId="{2E26378E-4699-4774-AFEB-C692F602BCBC}" dt="2021-03-10T18:56:40.341" v="158" actId="478"/>
          <ac:picMkLst>
            <pc:docMk/>
            <pc:sldMk cId="2896520976" sldId="301"/>
            <ac:picMk id="2" creationId="{EE55D27C-AB23-4164-952D-20310246790D}"/>
          </ac:picMkLst>
        </pc:picChg>
        <pc:picChg chg="add mod">
          <ac:chgData name="Amal Abou Rafeh" userId="feb23df1-9531-4506-a1ac-9528a6d5ca2c" providerId="ADAL" clId="{2E26378E-4699-4774-AFEB-C692F602BCBC}" dt="2021-03-10T19:12:06.986" v="239" actId="1076"/>
          <ac:picMkLst>
            <pc:docMk/>
            <pc:sldMk cId="2896520976" sldId="301"/>
            <ac:picMk id="4" creationId="{BB117F64-F9CD-4514-8D6B-0FADB04E2648}"/>
          </ac:picMkLst>
        </pc:picChg>
      </pc:sldChg>
      <pc:sldChg chg="delSp modSp">
        <pc:chgData name="Amal Abou Rafeh" userId="feb23df1-9531-4506-a1ac-9528a6d5ca2c" providerId="ADAL" clId="{2E26378E-4699-4774-AFEB-C692F602BCBC}" dt="2021-03-10T19:33:20.743" v="544" actId="1076"/>
        <pc:sldMkLst>
          <pc:docMk/>
          <pc:sldMk cId="2741452612" sldId="314"/>
        </pc:sldMkLst>
        <pc:spChg chg="mod">
          <ac:chgData name="Amal Abou Rafeh" userId="feb23df1-9531-4506-a1ac-9528a6d5ca2c" providerId="ADAL" clId="{2E26378E-4699-4774-AFEB-C692F602BCBC}" dt="2021-03-10T19:33:20.743" v="544" actId="1076"/>
          <ac:spMkLst>
            <pc:docMk/>
            <pc:sldMk cId="2741452612" sldId="314"/>
            <ac:spMk id="3" creationId="{B1A7BB46-D046-4ADD-90C0-5E25D974B7A3}"/>
          </ac:spMkLst>
        </pc:spChg>
        <pc:spChg chg="mod">
          <ac:chgData name="Amal Abou Rafeh" userId="feb23df1-9531-4506-a1ac-9528a6d5ca2c" providerId="ADAL" clId="{2E26378E-4699-4774-AFEB-C692F602BCBC}" dt="2021-03-10T19:32:12.569" v="527" actId="692"/>
          <ac:spMkLst>
            <pc:docMk/>
            <pc:sldMk cId="2741452612" sldId="314"/>
            <ac:spMk id="7" creationId="{7D07FA7D-B9BA-496F-8011-B4F7A2951800}"/>
          </ac:spMkLst>
        </pc:spChg>
        <pc:spChg chg="mod">
          <ac:chgData name="Amal Abou Rafeh" userId="feb23df1-9531-4506-a1ac-9528a6d5ca2c" providerId="ADAL" clId="{2E26378E-4699-4774-AFEB-C692F602BCBC}" dt="2021-03-10T19:32:56.315" v="537" actId="20577"/>
          <ac:spMkLst>
            <pc:docMk/>
            <pc:sldMk cId="2741452612" sldId="314"/>
            <ac:spMk id="16" creationId="{0B14E591-0EE6-4CC7-AF0E-04F385720319}"/>
          </ac:spMkLst>
        </pc:spChg>
        <pc:picChg chg="del mod">
          <ac:chgData name="Amal Abou Rafeh" userId="feb23df1-9531-4506-a1ac-9528a6d5ca2c" providerId="ADAL" clId="{2E26378E-4699-4774-AFEB-C692F602BCBC}" dt="2021-03-10T19:32:46.866" v="533" actId="478"/>
          <ac:picMkLst>
            <pc:docMk/>
            <pc:sldMk cId="2741452612" sldId="314"/>
            <ac:picMk id="5" creationId="{0A0D958A-C94C-4F6B-A96D-60A85A238E16}"/>
          </ac:picMkLst>
        </pc:picChg>
        <pc:picChg chg="del">
          <ac:chgData name="Amal Abou Rafeh" userId="feb23df1-9531-4506-a1ac-9528a6d5ca2c" providerId="ADAL" clId="{2E26378E-4699-4774-AFEB-C692F602BCBC}" dt="2021-03-10T19:30:42.282" v="481" actId="478"/>
          <ac:picMkLst>
            <pc:docMk/>
            <pc:sldMk cId="2741452612" sldId="314"/>
            <ac:picMk id="6" creationId="{D3AC8637-E1CA-E747-881A-65A099030434}"/>
          </ac:picMkLst>
        </pc:picChg>
        <pc:picChg chg="del">
          <ac:chgData name="Amal Abou Rafeh" userId="feb23df1-9531-4506-a1ac-9528a6d5ca2c" providerId="ADAL" clId="{2E26378E-4699-4774-AFEB-C692F602BCBC}" dt="2021-03-10T19:31:10.968" v="504" actId="478"/>
          <ac:picMkLst>
            <pc:docMk/>
            <pc:sldMk cId="2741452612" sldId="314"/>
            <ac:picMk id="25" creationId="{1F74F2DA-CDC6-452C-8D19-A76443B2890D}"/>
          </ac:picMkLst>
        </pc:picChg>
      </pc:sldChg>
      <pc:sldChg chg="modSp">
        <pc:chgData name="Amal Abou Rafeh" userId="feb23df1-9531-4506-a1ac-9528a6d5ca2c" providerId="ADAL" clId="{2E26378E-4699-4774-AFEB-C692F602BCBC}" dt="2021-03-10T19:19:02.369" v="349" actId="1076"/>
        <pc:sldMkLst>
          <pc:docMk/>
          <pc:sldMk cId="437596669" sldId="338"/>
        </pc:sldMkLst>
        <pc:spChg chg="mod">
          <ac:chgData name="Amal Abou Rafeh" userId="feb23df1-9531-4506-a1ac-9528a6d5ca2c" providerId="ADAL" clId="{2E26378E-4699-4774-AFEB-C692F602BCBC}" dt="2021-03-10T19:15:40.054" v="282" actId="122"/>
          <ac:spMkLst>
            <pc:docMk/>
            <pc:sldMk cId="437596669" sldId="338"/>
            <ac:spMk id="3078" creationId="{C30B78D8-5282-495D-8A89-18DAAAC1EFE2}"/>
          </ac:spMkLst>
        </pc:spChg>
        <pc:spChg chg="mod">
          <ac:chgData name="Amal Abou Rafeh" userId="feb23df1-9531-4506-a1ac-9528a6d5ca2c" providerId="ADAL" clId="{2E26378E-4699-4774-AFEB-C692F602BCBC}" dt="2021-03-10T19:19:02.369" v="349" actId="1076"/>
          <ac:spMkLst>
            <pc:docMk/>
            <pc:sldMk cId="437596669" sldId="338"/>
            <ac:spMk id="3080" creationId="{CD67522D-FD84-4811-8A0D-5AEFEC5986AE}"/>
          </ac:spMkLst>
        </pc:spChg>
      </pc:sldChg>
      <pc:sldChg chg="modSp">
        <pc:chgData name="Amal Abou Rafeh" userId="feb23df1-9531-4506-a1ac-9528a6d5ca2c" providerId="ADAL" clId="{2E26378E-4699-4774-AFEB-C692F602BCBC}" dt="2021-03-10T19:26:39.768" v="442" actId="20577"/>
        <pc:sldMkLst>
          <pc:docMk/>
          <pc:sldMk cId="428965518" sldId="340"/>
        </pc:sldMkLst>
        <pc:spChg chg="mod">
          <ac:chgData name="Amal Abou Rafeh" userId="feb23df1-9531-4506-a1ac-9528a6d5ca2c" providerId="ADAL" clId="{2E26378E-4699-4774-AFEB-C692F602BCBC}" dt="2021-03-10T19:23:27.749" v="421" actId="20577"/>
          <ac:spMkLst>
            <pc:docMk/>
            <pc:sldMk cId="428965518" sldId="340"/>
            <ac:spMk id="3078" creationId="{C30B78D8-5282-495D-8A89-18DAAAC1EFE2}"/>
          </ac:spMkLst>
        </pc:spChg>
        <pc:spChg chg="mod">
          <ac:chgData name="Amal Abou Rafeh" userId="feb23df1-9531-4506-a1ac-9528a6d5ca2c" providerId="ADAL" clId="{2E26378E-4699-4774-AFEB-C692F602BCBC}" dt="2021-03-10T19:26:39.768" v="442" actId="20577"/>
          <ac:spMkLst>
            <pc:docMk/>
            <pc:sldMk cId="428965518" sldId="340"/>
            <ac:spMk id="3080" creationId="{CD67522D-FD84-4811-8A0D-5AEFEC5986AE}"/>
          </ac:spMkLst>
        </pc:spChg>
      </pc:sldChg>
      <pc:sldChg chg="modSp">
        <pc:chgData name="Amal Abou Rafeh" userId="feb23df1-9531-4506-a1ac-9528a6d5ca2c" providerId="ADAL" clId="{2E26378E-4699-4774-AFEB-C692F602BCBC}" dt="2021-03-10T19:28:49.935" v="460" actId="404"/>
        <pc:sldMkLst>
          <pc:docMk/>
          <pc:sldMk cId="2095728503" sldId="341"/>
        </pc:sldMkLst>
        <pc:spChg chg="mod">
          <ac:chgData name="Amal Abou Rafeh" userId="feb23df1-9531-4506-a1ac-9528a6d5ca2c" providerId="ADAL" clId="{2E26378E-4699-4774-AFEB-C692F602BCBC}" dt="2021-03-10T19:27:07.875" v="446" actId="122"/>
          <ac:spMkLst>
            <pc:docMk/>
            <pc:sldMk cId="2095728503" sldId="341"/>
            <ac:spMk id="3078" creationId="{C30B78D8-5282-495D-8A89-18DAAAC1EFE2}"/>
          </ac:spMkLst>
        </pc:spChg>
        <pc:spChg chg="mod">
          <ac:chgData name="Amal Abou Rafeh" userId="feb23df1-9531-4506-a1ac-9528a6d5ca2c" providerId="ADAL" clId="{2E26378E-4699-4774-AFEB-C692F602BCBC}" dt="2021-03-10T19:28:49.935" v="460" actId="404"/>
          <ac:spMkLst>
            <pc:docMk/>
            <pc:sldMk cId="2095728503" sldId="341"/>
            <ac:spMk id="3080" creationId="{CD67522D-FD84-4811-8A0D-5AEFEC5986AE}"/>
          </ac:spMkLst>
        </pc:spChg>
      </pc:sldChg>
      <pc:sldChg chg="modSp">
        <pc:chgData name="Amal Abou Rafeh" userId="feb23df1-9531-4506-a1ac-9528a6d5ca2c" providerId="ADAL" clId="{2E26378E-4699-4774-AFEB-C692F602BCBC}" dt="2021-03-10T19:30:32.987" v="480" actId="207"/>
        <pc:sldMkLst>
          <pc:docMk/>
          <pc:sldMk cId="2178398888" sldId="342"/>
        </pc:sldMkLst>
        <pc:spChg chg="mod">
          <ac:chgData name="Amal Abou Rafeh" userId="feb23df1-9531-4506-a1ac-9528a6d5ca2c" providerId="ADAL" clId="{2E26378E-4699-4774-AFEB-C692F602BCBC}" dt="2021-03-10T19:29:15.272" v="465" actId="403"/>
          <ac:spMkLst>
            <pc:docMk/>
            <pc:sldMk cId="2178398888" sldId="342"/>
            <ac:spMk id="3078" creationId="{C30B78D8-5282-495D-8A89-18DAAAC1EFE2}"/>
          </ac:spMkLst>
        </pc:spChg>
        <pc:spChg chg="mod">
          <ac:chgData name="Amal Abou Rafeh" userId="feb23df1-9531-4506-a1ac-9528a6d5ca2c" providerId="ADAL" clId="{2E26378E-4699-4774-AFEB-C692F602BCBC}" dt="2021-03-10T19:30:32.987" v="480" actId="207"/>
          <ac:spMkLst>
            <pc:docMk/>
            <pc:sldMk cId="2178398888" sldId="342"/>
            <ac:spMk id="3080" creationId="{CD67522D-FD84-4811-8A0D-5AEFEC5986AE}"/>
          </ac:spMkLst>
        </pc:spChg>
      </pc:sldChg>
      <pc:sldChg chg="modSp add">
        <pc:chgData name="Amal Abou Rafeh" userId="feb23df1-9531-4506-a1ac-9528a6d5ca2c" providerId="ADAL" clId="{2E26378E-4699-4774-AFEB-C692F602BCBC}" dt="2021-03-10T19:22:08.813" v="410" actId="14100"/>
        <pc:sldMkLst>
          <pc:docMk/>
          <pc:sldMk cId="4194904698" sldId="343"/>
        </pc:sldMkLst>
        <pc:spChg chg="mod">
          <ac:chgData name="Amal Abou Rafeh" userId="feb23df1-9531-4506-a1ac-9528a6d5ca2c" providerId="ADAL" clId="{2E26378E-4699-4774-AFEB-C692F602BCBC}" dt="2021-03-10T19:18:48.139" v="346" actId="14100"/>
          <ac:spMkLst>
            <pc:docMk/>
            <pc:sldMk cId="4194904698" sldId="343"/>
            <ac:spMk id="3078" creationId="{C30B78D8-5282-495D-8A89-18DAAAC1EFE2}"/>
          </ac:spMkLst>
        </pc:spChg>
        <pc:spChg chg="mod">
          <ac:chgData name="Amal Abou Rafeh" userId="feb23df1-9531-4506-a1ac-9528a6d5ca2c" providerId="ADAL" clId="{2E26378E-4699-4774-AFEB-C692F602BCBC}" dt="2021-03-10T19:22:08.813" v="410" actId="14100"/>
          <ac:spMkLst>
            <pc:docMk/>
            <pc:sldMk cId="4194904698" sldId="343"/>
            <ac:spMk id="3080" creationId="{CD67522D-FD84-4811-8A0D-5AEFEC5986AE}"/>
          </ac:spMkLst>
        </pc:spChg>
      </pc:sldChg>
    </pc:docChg>
  </pc:docChgLst>
  <pc:docChgLst>
    <pc:chgData name="Julia Ferre" userId="9a7535b2-d00d-420c-a74f-089a20ce62c9" providerId="ADAL" clId="{DC2AD653-C2F2-4EBB-98E3-4A3FE31F5932}"/>
    <pc:docChg chg="undo custSel delSld modSld">
      <pc:chgData name="Julia Ferre" userId="9a7535b2-d00d-420c-a74f-089a20ce62c9" providerId="ADAL" clId="{DC2AD653-C2F2-4EBB-98E3-4A3FE31F5932}" dt="2021-01-15T16:16:59.447" v="830" actId="20577"/>
      <pc:docMkLst>
        <pc:docMk/>
      </pc:docMkLst>
      <pc:sldChg chg="modSp">
        <pc:chgData name="Julia Ferre" userId="9a7535b2-d00d-420c-a74f-089a20ce62c9" providerId="ADAL" clId="{DC2AD653-C2F2-4EBB-98E3-4A3FE31F5932}" dt="2021-01-15T16:10:00.126" v="378" actId="20577"/>
        <pc:sldMkLst>
          <pc:docMk/>
          <pc:sldMk cId="0" sldId="256"/>
        </pc:sldMkLst>
        <pc:spChg chg="mod">
          <ac:chgData name="Julia Ferre" userId="9a7535b2-d00d-420c-a74f-089a20ce62c9" providerId="ADAL" clId="{DC2AD653-C2F2-4EBB-98E3-4A3FE31F5932}" dt="2021-01-15T16:10:00.126" v="378" actId="20577"/>
          <ac:spMkLst>
            <pc:docMk/>
            <pc:sldMk cId="0" sldId="256"/>
            <ac:spMk id="2052" creationId="{6D1EEE8D-1821-4530-B86B-BB922A85404E}"/>
          </ac:spMkLst>
        </pc:spChg>
        <pc:spChg chg="mod">
          <ac:chgData name="Julia Ferre" userId="9a7535b2-d00d-420c-a74f-089a20ce62c9" providerId="ADAL" clId="{DC2AD653-C2F2-4EBB-98E3-4A3FE31F5932}" dt="2021-01-15T16:03:11.576" v="96" actId="20577"/>
          <ac:spMkLst>
            <pc:docMk/>
            <pc:sldMk cId="0" sldId="256"/>
            <ac:spMk id="2053" creationId="{C2097DA4-60A2-4353-90B3-CC064A7B0B63}"/>
          </ac:spMkLst>
        </pc:spChg>
        <pc:spChg chg="mod">
          <ac:chgData name="Julia Ferre" userId="9a7535b2-d00d-420c-a74f-089a20ce62c9" providerId="ADAL" clId="{DC2AD653-C2F2-4EBB-98E3-4A3FE31F5932}" dt="2021-01-15T16:03:58.854" v="106" actId="20577"/>
          <ac:spMkLst>
            <pc:docMk/>
            <pc:sldMk cId="0" sldId="256"/>
            <ac:spMk id="2054" creationId="{B94B3663-93E1-4590-B8E8-C55BBE245E9B}"/>
          </ac:spMkLst>
        </pc:spChg>
      </pc:sldChg>
      <pc:sldChg chg="addSp delSp modSp">
        <pc:chgData name="Julia Ferre" userId="9a7535b2-d00d-420c-a74f-089a20ce62c9" providerId="ADAL" clId="{DC2AD653-C2F2-4EBB-98E3-4A3FE31F5932}" dt="2021-01-15T16:10:41.676" v="462" actId="20577"/>
        <pc:sldMkLst>
          <pc:docMk/>
          <pc:sldMk cId="2896520976" sldId="301"/>
        </pc:sldMkLst>
        <pc:spChg chg="mod">
          <ac:chgData name="Julia Ferre" userId="9a7535b2-d00d-420c-a74f-089a20ce62c9" providerId="ADAL" clId="{DC2AD653-C2F2-4EBB-98E3-4A3FE31F5932}" dt="2021-01-15T16:10:41.676" v="462" actId="20577"/>
          <ac:spMkLst>
            <pc:docMk/>
            <pc:sldMk cId="2896520976" sldId="301"/>
            <ac:spMk id="29" creationId="{81C25CC3-1692-48DC-8271-39BAF31ECF25}"/>
          </ac:spMkLst>
        </pc:spChg>
        <pc:spChg chg="mod">
          <ac:chgData name="Julia Ferre" userId="9a7535b2-d00d-420c-a74f-089a20ce62c9" providerId="ADAL" clId="{DC2AD653-C2F2-4EBB-98E3-4A3FE31F5932}" dt="2021-01-15T16:06:03.511" v="157" actId="207"/>
          <ac:spMkLst>
            <pc:docMk/>
            <pc:sldMk cId="2896520976" sldId="301"/>
            <ac:spMk id="3078" creationId="{C30B78D8-5282-495D-8A89-18DAAAC1EFE2}"/>
          </ac:spMkLst>
        </pc:spChg>
        <pc:graphicFrameChg chg="mod">
          <ac:chgData name="Julia Ferre" userId="9a7535b2-d00d-420c-a74f-089a20ce62c9" providerId="ADAL" clId="{DC2AD653-C2F2-4EBB-98E3-4A3FE31F5932}" dt="2021-01-15T16:09:12.591" v="302" actId="20577"/>
          <ac:graphicFrameMkLst>
            <pc:docMk/>
            <pc:sldMk cId="2896520976" sldId="301"/>
            <ac:graphicFrameMk id="16" creationId="{B72ED79B-0C42-48A4-AD3A-1CD31F1C78DD}"/>
          </ac:graphicFrameMkLst>
        </pc:graphicFrameChg>
        <pc:picChg chg="add mod">
          <ac:chgData name="Julia Ferre" userId="9a7535b2-d00d-420c-a74f-089a20ce62c9" providerId="ADAL" clId="{DC2AD653-C2F2-4EBB-98E3-4A3FE31F5932}" dt="2021-01-15T16:07:39.031" v="163" actId="1076"/>
          <ac:picMkLst>
            <pc:docMk/>
            <pc:sldMk cId="2896520976" sldId="301"/>
            <ac:picMk id="2" creationId="{EE55D27C-AB23-4164-952D-20310246790D}"/>
          </ac:picMkLst>
        </pc:picChg>
        <pc:picChg chg="del">
          <ac:chgData name="Julia Ferre" userId="9a7535b2-d00d-420c-a74f-089a20ce62c9" providerId="ADAL" clId="{DC2AD653-C2F2-4EBB-98E3-4A3FE31F5932}" dt="2021-01-15T16:07:18.301" v="158" actId="478"/>
          <ac:picMkLst>
            <pc:docMk/>
            <pc:sldMk cId="2896520976" sldId="301"/>
            <ac:picMk id="19" creationId="{676D9CCD-0800-42D1-9AB7-CEE19F28A182}"/>
          </ac:picMkLst>
        </pc:picChg>
      </pc:sldChg>
      <pc:sldChg chg="del">
        <pc:chgData name="Julia Ferre" userId="9a7535b2-d00d-420c-a74f-089a20ce62c9" providerId="ADAL" clId="{DC2AD653-C2F2-4EBB-98E3-4A3FE31F5932}" dt="2021-01-15T16:10:49.787" v="463" actId="2696"/>
        <pc:sldMkLst>
          <pc:docMk/>
          <pc:sldMk cId="360334228" sldId="333"/>
        </pc:sldMkLst>
      </pc:sldChg>
      <pc:sldChg chg="del">
        <pc:chgData name="Julia Ferre" userId="9a7535b2-d00d-420c-a74f-089a20ce62c9" providerId="ADAL" clId="{DC2AD653-C2F2-4EBB-98E3-4A3FE31F5932}" dt="2021-01-15T16:04:07.733" v="107" actId="2696"/>
        <pc:sldMkLst>
          <pc:docMk/>
          <pc:sldMk cId="1279489330" sldId="334"/>
        </pc:sldMkLst>
      </pc:sldChg>
      <pc:sldChg chg="del">
        <pc:chgData name="Julia Ferre" userId="9a7535b2-d00d-420c-a74f-089a20ce62c9" providerId="ADAL" clId="{DC2AD653-C2F2-4EBB-98E3-4A3FE31F5932}" dt="2021-01-15T16:04:10.624" v="108" actId="2696"/>
        <pc:sldMkLst>
          <pc:docMk/>
          <pc:sldMk cId="108242455" sldId="335"/>
        </pc:sldMkLst>
      </pc:sldChg>
      <pc:sldChg chg="modSp">
        <pc:chgData name="Julia Ferre" userId="9a7535b2-d00d-420c-a74f-089a20ce62c9" providerId="ADAL" clId="{DC2AD653-C2F2-4EBB-98E3-4A3FE31F5932}" dt="2021-01-15T16:15:12.535" v="818" actId="313"/>
        <pc:sldMkLst>
          <pc:docMk/>
          <pc:sldMk cId="3606256408" sldId="337"/>
        </pc:sldMkLst>
        <pc:spChg chg="mod">
          <ac:chgData name="Julia Ferre" userId="9a7535b2-d00d-420c-a74f-089a20ce62c9" providerId="ADAL" clId="{DC2AD653-C2F2-4EBB-98E3-4A3FE31F5932}" dt="2021-01-15T16:15:12.535" v="818" actId="313"/>
          <ac:spMkLst>
            <pc:docMk/>
            <pc:sldMk cId="3606256408" sldId="337"/>
            <ac:spMk id="3080" creationId="{CD67522D-FD84-4811-8A0D-5AEFEC5986AE}"/>
          </ac:spMkLst>
        </pc:spChg>
      </pc:sldChg>
      <pc:sldChg chg="modSp">
        <pc:chgData name="Julia Ferre" userId="9a7535b2-d00d-420c-a74f-089a20ce62c9" providerId="ADAL" clId="{DC2AD653-C2F2-4EBB-98E3-4A3FE31F5932}" dt="2021-01-15T16:16:59.447" v="830" actId="20577"/>
        <pc:sldMkLst>
          <pc:docMk/>
          <pc:sldMk cId="437596669" sldId="338"/>
        </pc:sldMkLst>
        <pc:spChg chg="mod">
          <ac:chgData name="Julia Ferre" userId="9a7535b2-d00d-420c-a74f-089a20ce62c9" providerId="ADAL" clId="{DC2AD653-C2F2-4EBB-98E3-4A3FE31F5932}" dt="2021-01-15T16:16:56.763" v="829" actId="14100"/>
          <ac:spMkLst>
            <pc:docMk/>
            <pc:sldMk cId="437596669" sldId="338"/>
            <ac:spMk id="3078" creationId="{C30B78D8-5282-495D-8A89-18DAAAC1EFE2}"/>
          </ac:spMkLst>
        </pc:spChg>
        <pc:spChg chg="mod">
          <ac:chgData name="Julia Ferre" userId="9a7535b2-d00d-420c-a74f-089a20ce62c9" providerId="ADAL" clId="{DC2AD653-C2F2-4EBB-98E3-4A3FE31F5932}" dt="2021-01-15T16:16:59.447" v="830" actId="20577"/>
          <ac:spMkLst>
            <pc:docMk/>
            <pc:sldMk cId="437596669" sldId="338"/>
            <ac:spMk id="3080" creationId="{CD67522D-FD84-4811-8A0D-5AEFEC5986AE}"/>
          </ac:spMkLst>
        </pc:spChg>
      </pc:sldChg>
      <pc:sldChg chg="del">
        <pc:chgData name="Julia Ferre" userId="9a7535b2-d00d-420c-a74f-089a20ce62c9" providerId="ADAL" clId="{DC2AD653-C2F2-4EBB-98E3-4A3FE31F5932}" dt="2021-01-15T16:15:18.997" v="819" actId="2696"/>
        <pc:sldMkLst>
          <pc:docMk/>
          <pc:sldMk cId="3376250614" sldId="33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F665CB-7D92-4A9C-994E-F6A2ECB45B7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CD550690-F9D4-4BC3-972E-69BA56425B91}">
      <dgm:prSet phldrT="[Text]" custT="1"/>
      <dgm:spPr>
        <a:solidFill>
          <a:srgbClr val="99CCFF"/>
        </a:solidFill>
      </dgm:spPr>
      <dgm:t>
        <a:bodyPr lIns="548640"/>
        <a:lstStyle/>
        <a:p>
          <a:r>
            <a:rPr lang="en-US" sz="1400" dirty="0">
              <a:solidFill>
                <a:schemeClr val="tx1"/>
              </a:solidFill>
            </a:rPr>
            <a:t>Background</a:t>
          </a:r>
        </a:p>
        <a:p>
          <a:r>
            <a:rPr lang="en-US" sz="1400" dirty="0">
              <a:solidFill>
                <a:schemeClr val="tx1"/>
              </a:solidFill>
            </a:rPr>
            <a:t>International HR Framework</a:t>
          </a:r>
        </a:p>
      </dgm:t>
    </dgm:pt>
    <dgm:pt modelId="{3928C73D-2495-4962-8976-A5D571FD65B4}" type="parTrans" cxnId="{802D9E79-0FAB-4514-B817-EA14F07C5C9F}">
      <dgm:prSet/>
      <dgm:spPr/>
      <dgm:t>
        <a:bodyPr/>
        <a:lstStyle/>
        <a:p>
          <a:endParaRPr lang="en-US"/>
        </a:p>
      </dgm:t>
    </dgm:pt>
    <dgm:pt modelId="{D2DB5E3C-F2CA-454C-A8ED-AE7EC4C3CC8A}" type="sibTrans" cxnId="{802D9E79-0FAB-4514-B817-EA14F07C5C9F}">
      <dgm:prSet/>
      <dgm:spPr/>
      <dgm:t>
        <a:bodyPr/>
        <a:lstStyle/>
        <a:p>
          <a:endParaRPr lang="en-US"/>
        </a:p>
      </dgm:t>
    </dgm:pt>
    <dgm:pt modelId="{2E372EA2-6B5A-4DB2-882A-47AF0BFE9EC9}">
      <dgm:prSet phldrT="[Text]" custT="1"/>
      <dgm:spPr>
        <a:solidFill>
          <a:srgbClr val="FF7C80">
            <a:alpha val="54000"/>
          </a:srgbClr>
        </a:solidFill>
      </dgm:spPr>
      <dgm:t>
        <a:bodyPr lIns="548640"/>
        <a:lstStyle/>
        <a:p>
          <a:r>
            <a:rPr lang="en-US" sz="1200" dirty="0">
              <a:solidFill>
                <a:schemeClr val="tx1"/>
              </a:solidFill>
            </a:rPr>
            <a:t>- </a:t>
          </a:r>
          <a:r>
            <a:rPr lang="en-US" sz="1400" dirty="0">
              <a:solidFill>
                <a:schemeClr val="tx1"/>
              </a:solidFill>
            </a:rPr>
            <a:t>National legal and Policy Framework</a:t>
          </a:r>
        </a:p>
        <a:p>
          <a:r>
            <a:rPr lang="en-US" sz="1400" dirty="0">
              <a:solidFill>
                <a:schemeClr val="tx1"/>
              </a:solidFill>
            </a:rPr>
            <a:t>- Availability, Accessibility, Acceptability </a:t>
          </a:r>
        </a:p>
        <a:p>
          <a:r>
            <a:rPr lang="en-US" sz="1400" dirty="0">
              <a:solidFill>
                <a:schemeClr val="tx1"/>
              </a:solidFill>
            </a:rPr>
            <a:t>   and Quality</a:t>
          </a:r>
        </a:p>
        <a:p>
          <a:r>
            <a:rPr lang="en-US" sz="1400" dirty="0">
              <a:solidFill>
                <a:schemeClr val="tx1"/>
              </a:solidFill>
            </a:rPr>
            <a:t>- Equality and Non-discrimination</a:t>
          </a:r>
        </a:p>
        <a:p>
          <a:r>
            <a:rPr lang="en-US" sz="1400" dirty="0">
              <a:solidFill>
                <a:schemeClr val="tx1"/>
              </a:solidFill>
            </a:rPr>
            <a:t>- Remedies and redress</a:t>
          </a:r>
        </a:p>
      </dgm:t>
    </dgm:pt>
    <dgm:pt modelId="{5334D2A9-F644-4D8D-AC0D-DA63D668C816}" type="parTrans" cxnId="{60819E5F-5884-4CAB-9768-005644C1CAF4}">
      <dgm:prSet/>
      <dgm:spPr/>
      <dgm:t>
        <a:bodyPr/>
        <a:lstStyle/>
        <a:p>
          <a:endParaRPr lang="en-US"/>
        </a:p>
      </dgm:t>
    </dgm:pt>
    <dgm:pt modelId="{D4EB271A-C149-47CE-922E-FF71380C8A38}" type="sibTrans" cxnId="{60819E5F-5884-4CAB-9768-005644C1CAF4}">
      <dgm:prSet/>
      <dgm:spPr/>
      <dgm:t>
        <a:bodyPr/>
        <a:lstStyle/>
        <a:p>
          <a:endParaRPr lang="en-US"/>
        </a:p>
      </dgm:t>
    </dgm:pt>
    <dgm:pt modelId="{88DF66CB-1BEC-405B-A43B-A7CA5917E4E4}" type="pres">
      <dgm:prSet presAssocID="{78F665CB-7D92-4A9C-994E-F6A2ECB45B77}" presName="Name0" presStyleCnt="0">
        <dgm:presLayoutVars>
          <dgm:chMax val="7"/>
          <dgm:chPref val="7"/>
          <dgm:dir/>
        </dgm:presLayoutVars>
      </dgm:prSet>
      <dgm:spPr/>
    </dgm:pt>
    <dgm:pt modelId="{4BFFB7AD-8E3D-4A01-95B3-364AC0D50FD3}" type="pres">
      <dgm:prSet presAssocID="{78F665CB-7D92-4A9C-994E-F6A2ECB45B77}" presName="Name1" presStyleCnt="0"/>
      <dgm:spPr/>
    </dgm:pt>
    <dgm:pt modelId="{ECD12936-E46B-4510-A44F-5202639A8AD4}" type="pres">
      <dgm:prSet presAssocID="{78F665CB-7D92-4A9C-994E-F6A2ECB45B77}" presName="cycle" presStyleCnt="0"/>
      <dgm:spPr/>
    </dgm:pt>
    <dgm:pt modelId="{EF49D4CF-4EC4-4010-B4DC-163C0E4EA7D2}" type="pres">
      <dgm:prSet presAssocID="{78F665CB-7D92-4A9C-994E-F6A2ECB45B77}" presName="srcNode" presStyleLbl="node1" presStyleIdx="0" presStyleCnt="2"/>
      <dgm:spPr/>
    </dgm:pt>
    <dgm:pt modelId="{CD103541-F12E-4044-9897-79220736D32E}" type="pres">
      <dgm:prSet presAssocID="{78F665CB-7D92-4A9C-994E-F6A2ECB45B77}" presName="conn" presStyleLbl="parChTrans1D2" presStyleIdx="0" presStyleCnt="1" custLinFactNeighborX="2186" custLinFactNeighborY="8596"/>
      <dgm:spPr/>
    </dgm:pt>
    <dgm:pt modelId="{18AFABBD-F75A-45B1-A956-A69A00C05712}" type="pres">
      <dgm:prSet presAssocID="{78F665CB-7D92-4A9C-994E-F6A2ECB45B77}" presName="extraNode" presStyleLbl="node1" presStyleIdx="0" presStyleCnt="2"/>
      <dgm:spPr/>
    </dgm:pt>
    <dgm:pt modelId="{FBB128F9-69F5-4BEC-A85B-7BF833C94CEF}" type="pres">
      <dgm:prSet presAssocID="{78F665CB-7D92-4A9C-994E-F6A2ECB45B77}" presName="dstNode" presStyleLbl="node1" presStyleIdx="0" presStyleCnt="2"/>
      <dgm:spPr/>
    </dgm:pt>
    <dgm:pt modelId="{C90D033A-39BB-4535-BDC4-A8D297D529D4}" type="pres">
      <dgm:prSet presAssocID="{CD550690-F9D4-4BC3-972E-69BA56425B91}" presName="text_1" presStyleLbl="node1" presStyleIdx="0" presStyleCnt="2" custScaleX="70703" custScaleY="65208" custLinFactNeighborX="-267" custLinFactNeighborY="12164">
        <dgm:presLayoutVars>
          <dgm:bulletEnabled val="1"/>
        </dgm:presLayoutVars>
      </dgm:prSet>
      <dgm:spPr/>
    </dgm:pt>
    <dgm:pt modelId="{8E7A3101-3640-4967-BDB4-041900C2DF69}" type="pres">
      <dgm:prSet presAssocID="{CD550690-F9D4-4BC3-972E-69BA56425B91}" presName="accent_1" presStyleCnt="0"/>
      <dgm:spPr/>
    </dgm:pt>
    <dgm:pt modelId="{F3B3A87F-E55F-4FD7-A488-517C58D99220}" type="pres">
      <dgm:prSet presAssocID="{CD550690-F9D4-4BC3-972E-69BA56425B91}" presName="accentRepeatNode" presStyleLbl="solidFgAcc1" presStyleIdx="0" presStyleCnt="2" custLinFactNeighborX="32213" custLinFactNeighborY="12211"/>
      <dgm:spPr>
        <a:ln>
          <a:solidFill>
            <a:srgbClr val="0070C0"/>
          </a:solidFill>
        </a:ln>
      </dgm:spPr>
    </dgm:pt>
    <dgm:pt modelId="{3E01CE51-D7CE-498E-AC63-9F53AB1BF67A}" type="pres">
      <dgm:prSet presAssocID="{2E372EA2-6B5A-4DB2-882A-47AF0BFE9EC9}" presName="text_2" presStyleLbl="node1" presStyleIdx="1" presStyleCnt="2" custScaleX="71970" custScaleY="135417" custLinFactNeighborX="367" custLinFactNeighborY="16867">
        <dgm:presLayoutVars>
          <dgm:bulletEnabled val="1"/>
        </dgm:presLayoutVars>
      </dgm:prSet>
      <dgm:spPr/>
    </dgm:pt>
    <dgm:pt modelId="{960BA007-6DE2-4025-8A76-761A7FAA877C}" type="pres">
      <dgm:prSet presAssocID="{2E372EA2-6B5A-4DB2-882A-47AF0BFE9EC9}" presName="accent_2" presStyleCnt="0"/>
      <dgm:spPr/>
    </dgm:pt>
    <dgm:pt modelId="{B0DABF0A-1C02-4DA1-87DE-C18D78CDB31C}" type="pres">
      <dgm:prSet presAssocID="{2E372EA2-6B5A-4DB2-882A-47AF0BFE9EC9}" presName="accentRepeatNode" presStyleLbl="solidFgAcc1" presStyleIdx="1" presStyleCnt="2" custLinFactNeighborX="29134" custLinFactNeighborY="13821"/>
      <dgm:spPr>
        <a:ln>
          <a:solidFill>
            <a:srgbClr val="C00000"/>
          </a:solidFill>
        </a:ln>
      </dgm:spPr>
    </dgm:pt>
  </dgm:ptLst>
  <dgm:cxnLst>
    <dgm:cxn modelId="{471A330D-F210-4E79-B8C6-F538D903EC86}" type="presOf" srcId="{CD550690-F9D4-4BC3-972E-69BA56425B91}" destId="{C90D033A-39BB-4535-BDC4-A8D297D529D4}" srcOrd="0" destOrd="0" presId="urn:microsoft.com/office/officeart/2008/layout/VerticalCurvedList"/>
    <dgm:cxn modelId="{6A222D14-EDB1-4C5F-ADCB-D3CD34BDF14D}" type="presOf" srcId="{2E372EA2-6B5A-4DB2-882A-47AF0BFE9EC9}" destId="{3E01CE51-D7CE-498E-AC63-9F53AB1BF67A}" srcOrd="0" destOrd="0" presId="urn:microsoft.com/office/officeart/2008/layout/VerticalCurvedList"/>
    <dgm:cxn modelId="{C240AF1D-D13F-4E68-950C-5B5B6A5EF78F}" type="presOf" srcId="{78F665CB-7D92-4A9C-994E-F6A2ECB45B77}" destId="{88DF66CB-1BEC-405B-A43B-A7CA5917E4E4}" srcOrd="0" destOrd="0" presId="urn:microsoft.com/office/officeart/2008/layout/VerticalCurvedList"/>
    <dgm:cxn modelId="{60819E5F-5884-4CAB-9768-005644C1CAF4}" srcId="{78F665CB-7D92-4A9C-994E-F6A2ECB45B77}" destId="{2E372EA2-6B5A-4DB2-882A-47AF0BFE9EC9}" srcOrd="1" destOrd="0" parTransId="{5334D2A9-F644-4D8D-AC0D-DA63D668C816}" sibTransId="{D4EB271A-C149-47CE-922E-FF71380C8A38}"/>
    <dgm:cxn modelId="{82652B65-73BC-4FD0-B720-D40418704B92}" type="presOf" srcId="{D2DB5E3C-F2CA-454C-A8ED-AE7EC4C3CC8A}" destId="{CD103541-F12E-4044-9897-79220736D32E}" srcOrd="0" destOrd="0" presId="urn:microsoft.com/office/officeart/2008/layout/VerticalCurvedList"/>
    <dgm:cxn modelId="{802D9E79-0FAB-4514-B817-EA14F07C5C9F}" srcId="{78F665CB-7D92-4A9C-994E-F6A2ECB45B77}" destId="{CD550690-F9D4-4BC3-972E-69BA56425B91}" srcOrd="0" destOrd="0" parTransId="{3928C73D-2495-4962-8976-A5D571FD65B4}" sibTransId="{D2DB5E3C-F2CA-454C-A8ED-AE7EC4C3CC8A}"/>
    <dgm:cxn modelId="{F3E8B526-95D7-44E1-A6E2-B800184318E5}" type="presParOf" srcId="{88DF66CB-1BEC-405B-A43B-A7CA5917E4E4}" destId="{4BFFB7AD-8E3D-4A01-95B3-364AC0D50FD3}" srcOrd="0" destOrd="0" presId="urn:microsoft.com/office/officeart/2008/layout/VerticalCurvedList"/>
    <dgm:cxn modelId="{D55308FA-69F1-4ED8-A71F-1290AF1733D6}" type="presParOf" srcId="{4BFFB7AD-8E3D-4A01-95B3-364AC0D50FD3}" destId="{ECD12936-E46B-4510-A44F-5202639A8AD4}" srcOrd="0" destOrd="0" presId="urn:microsoft.com/office/officeart/2008/layout/VerticalCurvedList"/>
    <dgm:cxn modelId="{FE38A08F-E773-4BBA-8F58-41F03012E069}" type="presParOf" srcId="{ECD12936-E46B-4510-A44F-5202639A8AD4}" destId="{EF49D4CF-4EC4-4010-B4DC-163C0E4EA7D2}" srcOrd="0" destOrd="0" presId="urn:microsoft.com/office/officeart/2008/layout/VerticalCurvedList"/>
    <dgm:cxn modelId="{FB098684-C8D6-4858-869E-C1FC25046359}" type="presParOf" srcId="{ECD12936-E46B-4510-A44F-5202639A8AD4}" destId="{CD103541-F12E-4044-9897-79220736D32E}" srcOrd="1" destOrd="0" presId="urn:microsoft.com/office/officeart/2008/layout/VerticalCurvedList"/>
    <dgm:cxn modelId="{F431D5C1-222C-4FE3-ACB0-C27EFDBAA353}" type="presParOf" srcId="{ECD12936-E46B-4510-A44F-5202639A8AD4}" destId="{18AFABBD-F75A-45B1-A956-A69A00C05712}" srcOrd="2" destOrd="0" presId="urn:microsoft.com/office/officeart/2008/layout/VerticalCurvedList"/>
    <dgm:cxn modelId="{CA715FAC-B638-472F-9AD6-1C7B4241C302}" type="presParOf" srcId="{ECD12936-E46B-4510-A44F-5202639A8AD4}" destId="{FBB128F9-69F5-4BEC-A85B-7BF833C94CEF}" srcOrd="3" destOrd="0" presId="urn:microsoft.com/office/officeart/2008/layout/VerticalCurvedList"/>
    <dgm:cxn modelId="{6656B5AF-4EFB-4AB7-9AF5-26157AA15D6F}" type="presParOf" srcId="{4BFFB7AD-8E3D-4A01-95B3-364AC0D50FD3}" destId="{C90D033A-39BB-4535-BDC4-A8D297D529D4}" srcOrd="1" destOrd="0" presId="urn:microsoft.com/office/officeart/2008/layout/VerticalCurvedList"/>
    <dgm:cxn modelId="{4AC76F2A-654A-4316-9057-A5944421A2C6}" type="presParOf" srcId="{4BFFB7AD-8E3D-4A01-95B3-364AC0D50FD3}" destId="{8E7A3101-3640-4967-BDB4-041900C2DF69}" srcOrd="2" destOrd="0" presId="urn:microsoft.com/office/officeart/2008/layout/VerticalCurvedList"/>
    <dgm:cxn modelId="{3695443A-3DC4-4FD5-9856-96141CA40BAD}" type="presParOf" srcId="{8E7A3101-3640-4967-BDB4-041900C2DF69}" destId="{F3B3A87F-E55F-4FD7-A488-517C58D99220}" srcOrd="0" destOrd="0" presId="urn:microsoft.com/office/officeart/2008/layout/VerticalCurvedList"/>
    <dgm:cxn modelId="{CFEFD098-2F42-4017-8090-0BC61E1FAF51}" type="presParOf" srcId="{4BFFB7AD-8E3D-4A01-95B3-364AC0D50FD3}" destId="{3E01CE51-D7CE-498E-AC63-9F53AB1BF67A}" srcOrd="3" destOrd="0" presId="urn:microsoft.com/office/officeart/2008/layout/VerticalCurvedList"/>
    <dgm:cxn modelId="{B94EDA96-BB7E-4C1D-A914-DA6A30E794DA}" type="presParOf" srcId="{4BFFB7AD-8E3D-4A01-95B3-364AC0D50FD3}" destId="{960BA007-6DE2-4025-8A76-761A7FAA877C}" srcOrd="4" destOrd="0" presId="urn:microsoft.com/office/officeart/2008/layout/VerticalCurvedList"/>
    <dgm:cxn modelId="{9B46C12B-6BAE-4196-BFFF-E8886F17834E}" type="presParOf" srcId="{960BA007-6DE2-4025-8A76-761A7FAA877C}" destId="{B0DABF0A-1C02-4DA1-87DE-C18D78CDB31C}"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03541-F12E-4044-9897-79220736D32E}">
      <dsp:nvSpPr>
        <dsp:cNvPr id="0" name=""/>
        <dsp:cNvSpPr/>
      </dsp:nvSpPr>
      <dsp:spPr>
        <a:xfrm>
          <a:off x="-4067626" y="-233964"/>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0D033A-39BB-4535-BDC4-A8D297D529D4}">
      <dsp:nvSpPr>
        <dsp:cNvPr id="0" name=""/>
        <dsp:cNvSpPr/>
      </dsp:nvSpPr>
      <dsp:spPr>
        <a:xfrm>
          <a:off x="1886563" y="923775"/>
          <a:ext cx="3766700" cy="757067"/>
        </a:xfrm>
        <a:prstGeom prst="rect">
          <a:avLst/>
        </a:prstGeom>
        <a:solidFill>
          <a:srgbClr val="99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86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Background</a:t>
          </a:r>
        </a:p>
        <a:p>
          <a:pPr marL="0" lvl="0" indent="0" algn="l" defTabSz="622300">
            <a:lnSpc>
              <a:spcPct val="90000"/>
            </a:lnSpc>
            <a:spcBef>
              <a:spcPct val="0"/>
            </a:spcBef>
            <a:spcAft>
              <a:spcPct val="35000"/>
            </a:spcAft>
            <a:buNone/>
          </a:pPr>
          <a:r>
            <a:rPr lang="en-US" sz="1400" kern="1200" dirty="0">
              <a:solidFill>
                <a:schemeClr val="tx1"/>
              </a:solidFill>
            </a:rPr>
            <a:t>International HR Framework</a:t>
          </a:r>
        </a:p>
      </dsp:txBody>
      <dsp:txXfrm>
        <a:off x="1886563" y="923775"/>
        <a:ext cx="3766700" cy="757067"/>
      </dsp:txXfrm>
    </dsp:sp>
    <dsp:sp modelId="{F3B3A87F-E55F-4FD7-A488-517C58D99220}">
      <dsp:nvSpPr>
        <dsp:cNvPr id="0" name=""/>
        <dsp:cNvSpPr/>
      </dsp:nvSpPr>
      <dsp:spPr>
        <a:xfrm>
          <a:off x="862254" y="612670"/>
          <a:ext cx="1451254" cy="1451254"/>
        </a:xfrm>
        <a:prstGeom prst="ellipse">
          <a:avLst/>
        </a:prstGeom>
        <a:solidFill>
          <a:schemeClr val="lt1">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sp>
    <dsp:sp modelId="{3E01CE51-D7CE-498E-AC63-9F53AB1BF67A}">
      <dsp:nvSpPr>
        <dsp:cNvPr id="0" name=""/>
        <dsp:cNvSpPr/>
      </dsp:nvSpPr>
      <dsp:spPr>
        <a:xfrm>
          <a:off x="1886589" y="2312643"/>
          <a:ext cx="3834200" cy="1572196"/>
        </a:xfrm>
        <a:prstGeom prst="rect">
          <a:avLst/>
        </a:prstGeom>
        <a:solidFill>
          <a:srgbClr val="FF7C80">
            <a:alpha val="54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8640" tIns="30480" rIns="30480" bIns="3048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 </a:t>
          </a:r>
          <a:r>
            <a:rPr lang="en-US" sz="1400" kern="1200" dirty="0">
              <a:solidFill>
                <a:schemeClr val="tx1"/>
              </a:solidFill>
            </a:rPr>
            <a:t>National legal and Policy Framework</a:t>
          </a:r>
        </a:p>
        <a:p>
          <a:pPr marL="0" lvl="0" indent="0" algn="l" defTabSz="533400">
            <a:lnSpc>
              <a:spcPct val="90000"/>
            </a:lnSpc>
            <a:spcBef>
              <a:spcPct val="0"/>
            </a:spcBef>
            <a:spcAft>
              <a:spcPct val="35000"/>
            </a:spcAft>
            <a:buNone/>
          </a:pPr>
          <a:r>
            <a:rPr lang="en-US" sz="1400" kern="1200" dirty="0">
              <a:solidFill>
                <a:schemeClr val="tx1"/>
              </a:solidFill>
            </a:rPr>
            <a:t>- Availability, Accessibility, Acceptability </a:t>
          </a:r>
        </a:p>
        <a:p>
          <a:pPr marL="0" lvl="0" indent="0" algn="l" defTabSz="533400">
            <a:lnSpc>
              <a:spcPct val="90000"/>
            </a:lnSpc>
            <a:spcBef>
              <a:spcPct val="0"/>
            </a:spcBef>
            <a:spcAft>
              <a:spcPct val="35000"/>
            </a:spcAft>
            <a:buNone/>
          </a:pPr>
          <a:r>
            <a:rPr lang="en-US" sz="1400" kern="1200" dirty="0">
              <a:solidFill>
                <a:schemeClr val="tx1"/>
              </a:solidFill>
            </a:rPr>
            <a:t>   and Quality</a:t>
          </a:r>
        </a:p>
        <a:p>
          <a:pPr marL="0" lvl="0" indent="0" algn="l" defTabSz="533400">
            <a:lnSpc>
              <a:spcPct val="90000"/>
            </a:lnSpc>
            <a:spcBef>
              <a:spcPct val="0"/>
            </a:spcBef>
            <a:spcAft>
              <a:spcPct val="35000"/>
            </a:spcAft>
            <a:buNone/>
          </a:pPr>
          <a:r>
            <a:rPr lang="en-US" sz="1400" kern="1200" dirty="0">
              <a:solidFill>
                <a:schemeClr val="tx1"/>
              </a:solidFill>
            </a:rPr>
            <a:t>- Equality and Non-discrimination</a:t>
          </a:r>
        </a:p>
        <a:p>
          <a:pPr marL="0" lvl="0" indent="0" algn="l" defTabSz="533400">
            <a:lnSpc>
              <a:spcPct val="90000"/>
            </a:lnSpc>
            <a:spcBef>
              <a:spcPct val="0"/>
            </a:spcBef>
            <a:spcAft>
              <a:spcPct val="35000"/>
            </a:spcAft>
            <a:buNone/>
          </a:pPr>
          <a:r>
            <a:rPr lang="en-US" sz="1400" kern="1200" dirty="0">
              <a:solidFill>
                <a:schemeClr val="tx1"/>
              </a:solidFill>
            </a:rPr>
            <a:t>- Remedies and redress</a:t>
          </a:r>
        </a:p>
      </dsp:txBody>
      <dsp:txXfrm>
        <a:off x="1886589" y="2312643"/>
        <a:ext cx="3834200" cy="1572196"/>
      </dsp:txXfrm>
    </dsp:sp>
    <dsp:sp modelId="{B0DABF0A-1C02-4DA1-87DE-C18D78CDB31C}">
      <dsp:nvSpPr>
        <dsp:cNvPr id="0" name=""/>
        <dsp:cNvSpPr/>
      </dsp:nvSpPr>
      <dsp:spPr>
        <a:xfrm>
          <a:off x="817570" y="2377865"/>
          <a:ext cx="1451254" cy="1451254"/>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67B8F-376B-4A9D-BA2B-BF116E06F97E}" type="datetimeFigureOut">
              <a:rPr lang="en-US" smtClean="0"/>
              <a:t>3/10/2021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D311D-C8A3-4CA5-AF28-C10655A28BE6}" type="slidenum">
              <a:rPr lang="en-US" smtClean="0"/>
              <a:t>‹#›</a:t>
            </a:fld>
            <a:endParaRPr lang="en-US"/>
          </a:p>
        </p:txBody>
      </p:sp>
    </p:spTree>
    <p:extLst>
      <p:ext uri="{BB962C8B-B14F-4D97-AF65-F5344CB8AC3E}">
        <p14:creationId xmlns:p14="http://schemas.microsoft.com/office/powerpoint/2010/main" val="1770683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DD311D-C8A3-4CA5-AF28-C10655A28BE6}" type="slidenum">
              <a:rPr lang="en-US" smtClean="0"/>
              <a:t>1</a:t>
            </a:fld>
            <a:endParaRPr lang="en-US"/>
          </a:p>
        </p:txBody>
      </p:sp>
    </p:spTree>
    <p:extLst>
      <p:ext uri="{BB962C8B-B14F-4D97-AF65-F5344CB8AC3E}">
        <p14:creationId xmlns:p14="http://schemas.microsoft.com/office/powerpoint/2010/main" val="3301451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a:p>
        </p:txBody>
      </p:sp>
      <p:sp>
        <p:nvSpPr>
          <p:cNvPr id="4" name="Slide Number Placeholder 3"/>
          <p:cNvSpPr>
            <a:spLocks noGrp="1"/>
          </p:cNvSpPr>
          <p:nvPr>
            <p:ph type="sldNum" sz="quarter" idx="10"/>
          </p:nvPr>
        </p:nvSpPr>
        <p:spPr/>
        <p:txBody>
          <a:bodyPr/>
          <a:lstStyle/>
          <a:p>
            <a:fld id="{8CDD311D-C8A3-4CA5-AF28-C10655A28BE6}" type="slidenum">
              <a:rPr lang="en-US" smtClean="0"/>
              <a:t>2</a:t>
            </a:fld>
            <a:endParaRPr lang="en-US"/>
          </a:p>
        </p:txBody>
      </p:sp>
    </p:spTree>
    <p:extLst>
      <p:ext uri="{BB962C8B-B14F-4D97-AF65-F5344CB8AC3E}">
        <p14:creationId xmlns:p14="http://schemas.microsoft.com/office/powerpoint/2010/main" val="3444398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a:p>
        </p:txBody>
      </p:sp>
      <p:sp>
        <p:nvSpPr>
          <p:cNvPr id="4" name="Slide Number Placeholder 3"/>
          <p:cNvSpPr>
            <a:spLocks noGrp="1"/>
          </p:cNvSpPr>
          <p:nvPr>
            <p:ph type="sldNum" sz="quarter" idx="10"/>
          </p:nvPr>
        </p:nvSpPr>
        <p:spPr/>
        <p:txBody>
          <a:bodyPr/>
          <a:lstStyle/>
          <a:p>
            <a:fld id="{8CDD311D-C8A3-4CA5-AF28-C10655A28BE6}" type="slidenum">
              <a:rPr lang="en-US" smtClean="0"/>
              <a:t>3</a:t>
            </a:fld>
            <a:endParaRPr lang="en-US"/>
          </a:p>
        </p:txBody>
      </p:sp>
    </p:spTree>
    <p:extLst>
      <p:ext uri="{BB962C8B-B14F-4D97-AF65-F5344CB8AC3E}">
        <p14:creationId xmlns:p14="http://schemas.microsoft.com/office/powerpoint/2010/main" val="118651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a:p>
        </p:txBody>
      </p:sp>
      <p:sp>
        <p:nvSpPr>
          <p:cNvPr id="4" name="Slide Number Placeholder 3"/>
          <p:cNvSpPr>
            <a:spLocks noGrp="1"/>
          </p:cNvSpPr>
          <p:nvPr>
            <p:ph type="sldNum" sz="quarter" idx="10"/>
          </p:nvPr>
        </p:nvSpPr>
        <p:spPr/>
        <p:txBody>
          <a:bodyPr/>
          <a:lstStyle/>
          <a:p>
            <a:fld id="{8CDD311D-C8A3-4CA5-AF28-C10655A28BE6}" type="slidenum">
              <a:rPr lang="en-US" smtClean="0"/>
              <a:t>4</a:t>
            </a:fld>
            <a:endParaRPr lang="en-US"/>
          </a:p>
        </p:txBody>
      </p:sp>
    </p:spTree>
    <p:extLst>
      <p:ext uri="{BB962C8B-B14F-4D97-AF65-F5344CB8AC3E}">
        <p14:creationId xmlns:p14="http://schemas.microsoft.com/office/powerpoint/2010/main" val="2094198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a:p>
        </p:txBody>
      </p:sp>
      <p:sp>
        <p:nvSpPr>
          <p:cNvPr id="4" name="Slide Number Placeholder 3"/>
          <p:cNvSpPr>
            <a:spLocks noGrp="1"/>
          </p:cNvSpPr>
          <p:nvPr>
            <p:ph type="sldNum" sz="quarter" idx="10"/>
          </p:nvPr>
        </p:nvSpPr>
        <p:spPr/>
        <p:txBody>
          <a:bodyPr/>
          <a:lstStyle/>
          <a:p>
            <a:fld id="{8CDD311D-C8A3-4CA5-AF28-C10655A28BE6}" type="slidenum">
              <a:rPr lang="en-US" smtClean="0"/>
              <a:t>5</a:t>
            </a:fld>
            <a:endParaRPr lang="en-US"/>
          </a:p>
        </p:txBody>
      </p:sp>
    </p:spTree>
    <p:extLst>
      <p:ext uri="{BB962C8B-B14F-4D97-AF65-F5344CB8AC3E}">
        <p14:creationId xmlns:p14="http://schemas.microsoft.com/office/powerpoint/2010/main" val="2508064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a:p>
        </p:txBody>
      </p:sp>
      <p:sp>
        <p:nvSpPr>
          <p:cNvPr id="4" name="Slide Number Placeholder 3"/>
          <p:cNvSpPr>
            <a:spLocks noGrp="1"/>
          </p:cNvSpPr>
          <p:nvPr>
            <p:ph type="sldNum" sz="quarter" idx="10"/>
          </p:nvPr>
        </p:nvSpPr>
        <p:spPr/>
        <p:txBody>
          <a:bodyPr/>
          <a:lstStyle/>
          <a:p>
            <a:fld id="{8CDD311D-C8A3-4CA5-AF28-C10655A28BE6}" type="slidenum">
              <a:rPr lang="en-US" smtClean="0"/>
              <a:t>6</a:t>
            </a:fld>
            <a:endParaRPr lang="en-US"/>
          </a:p>
        </p:txBody>
      </p:sp>
    </p:spTree>
    <p:extLst>
      <p:ext uri="{BB962C8B-B14F-4D97-AF65-F5344CB8AC3E}">
        <p14:creationId xmlns:p14="http://schemas.microsoft.com/office/powerpoint/2010/main" val="3209534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a:p>
        </p:txBody>
      </p:sp>
      <p:sp>
        <p:nvSpPr>
          <p:cNvPr id="4" name="Slide Number Placeholder 3"/>
          <p:cNvSpPr>
            <a:spLocks noGrp="1"/>
          </p:cNvSpPr>
          <p:nvPr>
            <p:ph type="sldNum" sz="quarter" idx="10"/>
          </p:nvPr>
        </p:nvSpPr>
        <p:spPr/>
        <p:txBody>
          <a:bodyPr/>
          <a:lstStyle/>
          <a:p>
            <a:fld id="{8CDD311D-C8A3-4CA5-AF28-C10655A28BE6}" type="slidenum">
              <a:rPr lang="en-US" smtClean="0"/>
              <a:t>7</a:t>
            </a:fld>
            <a:endParaRPr lang="en-US"/>
          </a:p>
        </p:txBody>
      </p:sp>
    </p:spTree>
    <p:extLst>
      <p:ext uri="{BB962C8B-B14F-4D97-AF65-F5344CB8AC3E}">
        <p14:creationId xmlns:p14="http://schemas.microsoft.com/office/powerpoint/2010/main" val="58436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8B422F3-4B64-44F1-99AE-2853D7A3246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1001E2D-6A14-4D1D-B4FE-736A90DBA0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A4F9CD5-54BB-4383-B60B-5EF2408296D6}"/>
              </a:ext>
            </a:extLst>
          </p:cNvPr>
          <p:cNvSpPr>
            <a:spLocks noGrp="1" noChangeArrowheads="1"/>
          </p:cNvSpPr>
          <p:nvPr>
            <p:ph type="sldNum" sz="quarter" idx="12"/>
          </p:nvPr>
        </p:nvSpPr>
        <p:spPr>
          <a:ln/>
        </p:spPr>
        <p:txBody>
          <a:bodyPr/>
          <a:lstStyle>
            <a:lvl1pPr>
              <a:defRPr/>
            </a:lvl1pPr>
          </a:lstStyle>
          <a:p>
            <a:pPr>
              <a:defRPr/>
            </a:pPr>
            <a:fld id="{E8655CA2-3695-4AFD-BD8A-4D787F376781}" type="slidenum">
              <a:rPr lang="en-US" altLang="en-US"/>
              <a:pPr>
                <a:defRPr/>
              </a:pPr>
              <a:t>‹#›</a:t>
            </a:fld>
            <a:endParaRPr lang="en-US" altLang="en-US"/>
          </a:p>
        </p:txBody>
      </p:sp>
    </p:spTree>
    <p:extLst>
      <p:ext uri="{BB962C8B-B14F-4D97-AF65-F5344CB8AC3E}">
        <p14:creationId xmlns:p14="http://schemas.microsoft.com/office/powerpoint/2010/main" val="1546280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651119D-0411-44ED-ABD8-F8D3552203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D8E0150-62A8-49B8-BF7E-6BD69C956B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84E993C-75AB-44F1-BE74-02DB53A960F5}"/>
              </a:ext>
            </a:extLst>
          </p:cNvPr>
          <p:cNvSpPr>
            <a:spLocks noGrp="1" noChangeArrowheads="1"/>
          </p:cNvSpPr>
          <p:nvPr>
            <p:ph type="sldNum" sz="quarter" idx="12"/>
          </p:nvPr>
        </p:nvSpPr>
        <p:spPr>
          <a:ln/>
        </p:spPr>
        <p:txBody>
          <a:bodyPr/>
          <a:lstStyle>
            <a:lvl1pPr>
              <a:defRPr/>
            </a:lvl1pPr>
          </a:lstStyle>
          <a:p>
            <a:pPr>
              <a:defRPr/>
            </a:pPr>
            <a:fld id="{6ED42866-4476-45A3-A020-BCFA04E0CDF4}" type="slidenum">
              <a:rPr lang="en-US" altLang="en-US"/>
              <a:pPr>
                <a:defRPr/>
              </a:pPr>
              <a:t>‹#›</a:t>
            </a:fld>
            <a:endParaRPr lang="en-US" altLang="en-US"/>
          </a:p>
        </p:txBody>
      </p:sp>
    </p:spTree>
    <p:extLst>
      <p:ext uri="{BB962C8B-B14F-4D97-AF65-F5344CB8AC3E}">
        <p14:creationId xmlns:p14="http://schemas.microsoft.com/office/powerpoint/2010/main" val="3233164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5D3FD78-89D3-4244-8249-2E31F0C50DA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B5D494-B7AE-44A6-BAAB-41B215DEBC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9EDC844-13CC-46FD-A541-0616DFEF136E}"/>
              </a:ext>
            </a:extLst>
          </p:cNvPr>
          <p:cNvSpPr>
            <a:spLocks noGrp="1" noChangeArrowheads="1"/>
          </p:cNvSpPr>
          <p:nvPr>
            <p:ph type="sldNum" sz="quarter" idx="12"/>
          </p:nvPr>
        </p:nvSpPr>
        <p:spPr>
          <a:ln/>
        </p:spPr>
        <p:txBody>
          <a:bodyPr/>
          <a:lstStyle>
            <a:lvl1pPr>
              <a:defRPr/>
            </a:lvl1pPr>
          </a:lstStyle>
          <a:p>
            <a:pPr>
              <a:defRPr/>
            </a:pPr>
            <a:fld id="{EF790AE0-5EBF-475F-8402-CDA7D5BA8767}" type="slidenum">
              <a:rPr lang="en-US" altLang="en-US"/>
              <a:pPr>
                <a:defRPr/>
              </a:pPr>
              <a:t>‹#›</a:t>
            </a:fld>
            <a:endParaRPr lang="en-US" altLang="en-US"/>
          </a:p>
        </p:txBody>
      </p:sp>
    </p:spTree>
    <p:extLst>
      <p:ext uri="{BB962C8B-B14F-4D97-AF65-F5344CB8AC3E}">
        <p14:creationId xmlns:p14="http://schemas.microsoft.com/office/powerpoint/2010/main" val="265563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F84209C-620C-43FB-AFFA-9EBE173FCCF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626472-F0CE-41C3-9F7B-B9853F586E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DE40200-00B0-483A-A38E-E720C00A0B6E}"/>
              </a:ext>
            </a:extLst>
          </p:cNvPr>
          <p:cNvSpPr>
            <a:spLocks noGrp="1" noChangeArrowheads="1"/>
          </p:cNvSpPr>
          <p:nvPr>
            <p:ph type="sldNum" sz="quarter" idx="12"/>
          </p:nvPr>
        </p:nvSpPr>
        <p:spPr>
          <a:ln/>
        </p:spPr>
        <p:txBody>
          <a:bodyPr/>
          <a:lstStyle>
            <a:lvl1pPr>
              <a:defRPr/>
            </a:lvl1pPr>
          </a:lstStyle>
          <a:p>
            <a:pPr>
              <a:defRPr/>
            </a:pPr>
            <a:fld id="{2A7D7248-564D-40CB-A8D7-05643C2351B4}" type="slidenum">
              <a:rPr lang="en-US" altLang="en-US"/>
              <a:pPr>
                <a:defRPr/>
              </a:pPr>
              <a:t>‹#›</a:t>
            </a:fld>
            <a:endParaRPr lang="en-US" altLang="en-US"/>
          </a:p>
        </p:txBody>
      </p:sp>
    </p:spTree>
    <p:extLst>
      <p:ext uri="{BB962C8B-B14F-4D97-AF65-F5344CB8AC3E}">
        <p14:creationId xmlns:p14="http://schemas.microsoft.com/office/powerpoint/2010/main" val="3569478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8942C76-8FEC-400E-BE43-38C3BF31B2A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DEC08D6-FFAD-4168-B200-8E038828F84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9F29DAE-47C4-4405-B2E0-02C2A6008443}"/>
              </a:ext>
            </a:extLst>
          </p:cNvPr>
          <p:cNvSpPr>
            <a:spLocks noGrp="1" noChangeArrowheads="1"/>
          </p:cNvSpPr>
          <p:nvPr>
            <p:ph type="sldNum" sz="quarter" idx="12"/>
          </p:nvPr>
        </p:nvSpPr>
        <p:spPr>
          <a:ln/>
        </p:spPr>
        <p:txBody>
          <a:bodyPr/>
          <a:lstStyle>
            <a:lvl1pPr>
              <a:defRPr/>
            </a:lvl1pPr>
          </a:lstStyle>
          <a:p>
            <a:pPr>
              <a:defRPr/>
            </a:pPr>
            <a:fld id="{47169F9D-D4C5-4173-9A22-3C3D0CEB6EE9}" type="slidenum">
              <a:rPr lang="en-US" altLang="en-US"/>
              <a:pPr>
                <a:defRPr/>
              </a:pPr>
              <a:t>‹#›</a:t>
            </a:fld>
            <a:endParaRPr lang="en-US" altLang="en-US"/>
          </a:p>
        </p:txBody>
      </p:sp>
    </p:spTree>
    <p:extLst>
      <p:ext uri="{BB962C8B-B14F-4D97-AF65-F5344CB8AC3E}">
        <p14:creationId xmlns:p14="http://schemas.microsoft.com/office/powerpoint/2010/main" val="2709660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3BA1087-B30B-41B2-99D0-64B9E61EA30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77C1FC2-A421-4E32-906A-94339BFCD0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8A129F4-6F92-4F8F-B02F-897D05A396F7}"/>
              </a:ext>
            </a:extLst>
          </p:cNvPr>
          <p:cNvSpPr>
            <a:spLocks noGrp="1" noChangeArrowheads="1"/>
          </p:cNvSpPr>
          <p:nvPr>
            <p:ph type="sldNum" sz="quarter" idx="12"/>
          </p:nvPr>
        </p:nvSpPr>
        <p:spPr>
          <a:ln/>
        </p:spPr>
        <p:txBody>
          <a:bodyPr/>
          <a:lstStyle>
            <a:lvl1pPr>
              <a:defRPr/>
            </a:lvl1pPr>
          </a:lstStyle>
          <a:p>
            <a:pPr>
              <a:defRPr/>
            </a:pPr>
            <a:fld id="{BA34459D-DC9A-433D-A25C-A3AC556B9258}" type="slidenum">
              <a:rPr lang="en-US" altLang="en-US"/>
              <a:pPr>
                <a:defRPr/>
              </a:pPr>
              <a:t>‹#›</a:t>
            </a:fld>
            <a:endParaRPr lang="en-US" altLang="en-US"/>
          </a:p>
        </p:txBody>
      </p:sp>
    </p:spTree>
    <p:extLst>
      <p:ext uri="{BB962C8B-B14F-4D97-AF65-F5344CB8AC3E}">
        <p14:creationId xmlns:p14="http://schemas.microsoft.com/office/powerpoint/2010/main" val="256291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C2F4718-0441-4139-A5C7-274EA895037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F223B5F-64AB-4AF7-B5C1-8DF875DBDCA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3B63E22-DBB7-4653-929F-1090A3B7E1BA}"/>
              </a:ext>
            </a:extLst>
          </p:cNvPr>
          <p:cNvSpPr>
            <a:spLocks noGrp="1" noChangeArrowheads="1"/>
          </p:cNvSpPr>
          <p:nvPr>
            <p:ph type="sldNum" sz="quarter" idx="12"/>
          </p:nvPr>
        </p:nvSpPr>
        <p:spPr>
          <a:ln/>
        </p:spPr>
        <p:txBody>
          <a:bodyPr/>
          <a:lstStyle>
            <a:lvl1pPr>
              <a:defRPr/>
            </a:lvl1pPr>
          </a:lstStyle>
          <a:p>
            <a:pPr>
              <a:defRPr/>
            </a:pPr>
            <a:fld id="{5BDD6C73-942E-4DF9-AB45-7A3E2BE5A7EB}" type="slidenum">
              <a:rPr lang="en-US" altLang="en-US"/>
              <a:pPr>
                <a:defRPr/>
              </a:pPr>
              <a:t>‹#›</a:t>
            </a:fld>
            <a:endParaRPr lang="en-US" altLang="en-US"/>
          </a:p>
        </p:txBody>
      </p:sp>
    </p:spTree>
    <p:extLst>
      <p:ext uri="{BB962C8B-B14F-4D97-AF65-F5344CB8AC3E}">
        <p14:creationId xmlns:p14="http://schemas.microsoft.com/office/powerpoint/2010/main" val="2847299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10A6EEA-5B1E-4F32-AA65-8E83195A8C4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59CCA9B-580B-4BF6-B565-4892B8EEBE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2F70809-7C8C-4BB6-B06A-A406ADCFD943}"/>
              </a:ext>
            </a:extLst>
          </p:cNvPr>
          <p:cNvSpPr>
            <a:spLocks noGrp="1" noChangeArrowheads="1"/>
          </p:cNvSpPr>
          <p:nvPr>
            <p:ph type="sldNum" sz="quarter" idx="12"/>
          </p:nvPr>
        </p:nvSpPr>
        <p:spPr>
          <a:ln/>
        </p:spPr>
        <p:txBody>
          <a:bodyPr/>
          <a:lstStyle>
            <a:lvl1pPr>
              <a:defRPr/>
            </a:lvl1pPr>
          </a:lstStyle>
          <a:p>
            <a:pPr>
              <a:defRPr/>
            </a:pPr>
            <a:fld id="{CDABC9E7-45FF-4563-9C9F-334383DC09B5}" type="slidenum">
              <a:rPr lang="en-US" altLang="en-US"/>
              <a:pPr>
                <a:defRPr/>
              </a:pPr>
              <a:t>‹#›</a:t>
            </a:fld>
            <a:endParaRPr lang="en-US" altLang="en-US"/>
          </a:p>
        </p:txBody>
      </p:sp>
    </p:spTree>
    <p:extLst>
      <p:ext uri="{BB962C8B-B14F-4D97-AF65-F5344CB8AC3E}">
        <p14:creationId xmlns:p14="http://schemas.microsoft.com/office/powerpoint/2010/main" val="674313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9D217E1-5BEA-4BB4-9FAB-18BFB192958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4ADB4DB-E37E-4B12-AA7B-2C8B3A866D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BA73001-6093-4F95-B254-A899BB6EBEFD}"/>
              </a:ext>
            </a:extLst>
          </p:cNvPr>
          <p:cNvSpPr>
            <a:spLocks noGrp="1" noChangeArrowheads="1"/>
          </p:cNvSpPr>
          <p:nvPr>
            <p:ph type="sldNum" sz="quarter" idx="12"/>
          </p:nvPr>
        </p:nvSpPr>
        <p:spPr>
          <a:ln/>
        </p:spPr>
        <p:txBody>
          <a:bodyPr/>
          <a:lstStyle>
            <a:lvl1pPr>
              <a:defRPr/>
            </a:lvl1pPr>
          </a:lstStyle>
          <a:p>
            <a:pPr>
              <a:defRPr/>
            </a:pPr>
            <a:fld id="{EA98A1C3-BFBB-4A1B-8997-16C2C665A89F}" type="slidenum">
              <a:rPr lang="en-US" altLang="en-US"/>
              <a:pPr>
                <a:defRPr/>
              </a:pPr>
              <a:t>‹#›</a:t>
            </a:fld>
            <a:endParaRPr lang="en-US" altLang="en-US"/>
          </a:p>
        </p:txBody>
      </p:sp>
    </p:spTree>
    <p:extLst>
      <p:ext uri="{BB962C8B-B14F-4D97-AF65-F5344CB8AC3E}">
        <p14:creationId xmlns:p14="http://schemas.microsoft.com/office/powerpoint/2010/main" val="228005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6FA1F28-E1C5-4AB7-B092-D942905B017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2B07A99-9113-4D20-BF38-8C6FD28E0B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1511974-2DC2-4A46-94DA-939EBAB0BEBC}"/>
              </a:ext>
            </a:extLst>
          </p:cNvPr>
          <p:cNvSpPr>
            <a:spLocks noGrp="1" noChangeArrowheads="1"/>
          </p:cNvSpPr>
          <p:nvPr>
            <p:ph type="sldNum" sz="quarter" idx="12"/>
          </p:nvPr>
        </p:nvSpPr>
        <p:spPr>
          <a:ln/>
        </p:spPr>
        <p:txBody>
          <a:bodyPr/>
          <a:lstStyle>
            <a:lvl1pPr>
              <a:defRPr/>
            </a:lvl1pPr>
          </a:lstStyle>
          <a:p>
            <a:pPr>
              <a:defRPr/>
            </a:pPr>
            <a:fld id="{33079337-0302-4760-A054-7FB387857CC7}" type="slidenum">
              <a:rPr lang="en-US" altLang="en-US"/>
              <a:pPr>
                <a:defRPr/>
              </a:pPr>
              <a:t>‹#›</a:t>
            </a:fld>
            <a:endParaRPr lang="en-US" altLang="en-US"/>
          </a:p>
        </p:txBody>
      </p:sp>
    </p:spTree>
    <p:extLst>
      <p:ext uri="{BB962C8B-B14F-4D97-AF65-F5344CB8AC3E}">
        <p14:creationId xmlns:p14="http://schemas.microsoft.com/office/powerpoint/2010/main" val="424801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4869088-7C3C-4904-BCF5-2EFBCFFC9E5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1F15DC4-207E-4D83-84BC-A3D00B72B2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796EF20-0EDA-4F66-B026-7C50F2B52522}"/>
              </a:ext>
            </a:extLst>
          </p:cNvPr>
          <p:cNvSpPr>
            <a:spLocks noGrp="1" noChangeArrowheads="1"/>
          </p:cNvSpPr>
          <p:nvPr>
            <p:ph type="sldNum" sz="quarter" idx="12"/>
          </p:nvPr>
        </p:nvSpPr>
        <p:spPr>
          <a:ln/>
        </p:spPr>
        <p:txBody>
          <a:bodyPr/>
          <a:lstStyle>
            <a:lvl1pPr>
              <a:defRPr/>
            </a:lvl1pPr>
          </a:lstStyle>
          <a:p>
            <a:pPr>
              <a:defRPr/>
            </a:pPr>
            <a:fld id="{F822B570-FF9B-40EE-A5F7-C15D72948E8A}" type="slidenum">
              <a:rPr lang="en-US" altLang="en-US"/>
              <a:pPr>
                <a:defRPr/>
              </a:pPr>
              <a:t>‹#›</a:t>
            </a:fld>
            <a:endParaRPr lang="en-US" altLang="en-US"/>
          </a:p>
        </p:txBody>
      </p:sp>
    </p:spTree>
    <p:extLst>
      <p:ext uri="{BB962C8B-B14F-4D97-AF65-F5344CB8AC3E}">
        <p14:creationId xmlns:p14="http://schemas.microsoft.com/office/powerpoint/2010/main" val="130035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6103B1D-6D37-4589-9038-081D4231BEA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95F4C68-3B97-4BC7-B280-6406E97F0BD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86434E2-D602-41C4-A9CE-FBD6A79EF17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6E61EFB9-D6FE-4E8D-8A11-E50AE8B2DA63}"/>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A3DEF49D-AE44-4ECC-95FB-DBFD3494125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A161B070-4851-409D-8949-C777538B535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6.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7.png"/><Relationship Id="rId4" Type="http://schemas.openxmlformats.org/officeDocument/2006/relationships/image" Target="../media/image1.jpe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a:extLst>
              <a:ext uri="{FF2B5EF4-FFF2-40B4-BE49-F238E27FC236}">
                <a16:creationId xmlns:a16="http://schemas.microsoft.com/office/drawing/2014/main" id="{E97FDFF1-6378-47AD-A084-19DF044F8E51}"/>
              </a:ext>
            </a:extLst>
          </p:cNvPr>
          <p:cNvSpPr>
            <a:spLocks noChangeArrowheads="1"/>
          </p:cNvSpPr>
          <p:nvPr/>
        </p:nvSpPr>
        <p:spPr bwMode="auto">
          <a:xfrm>
            <a:off x="576263" y="2908300"/>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br>
              <a:rPr lang="en-US" altLang="en-US" sz="1000">
                <a:latin typeface="Cambria" panose="02040503050406030204" pitchFamily="18" charset="0"/>
                <a:cs typeface="Times New Roman" panose="02020603050405020304" pitchFamily="18" charset="0"/>
              </a:rPr>
            </a:br>
            <a:br>
              <a:rPr lang="en-US" altLang="en-US" sz="1000">
                <a:latin typeface="Cambria" panose="02040503050406030204" pitchFamily="18" charset="0"/>
                <a:cs typeface="Times New Roman" panose="02020603050405020304" pitchFamily="18" charset="0"/>
              </a:rPr>
            </a:br>
            <a:endParaRPr lang="en-US" altLang="en-US" sz="1800" b="0"/>
          </a:p>
        </p:txBody>
      </p:sp>
      <p:sp>
        <p:nvSpPr>
          <p:cNvPr id="2051" name="Line 7">
            <a:extLst>
              <a:ext uri="{FF2B5EF4-FFF2-40B4-BE49-F238E27FC236}">
                <a16:creationId xmlns:a16="http://schemas.microsoft.com/office/drawing/2014/main" id="{002AB3D8-F250-4D18-879F-412F2E9D5F76}"/>
              </a:ext>
            </a:extLst>
          </p:cNvPr>
          <p:cNvSpPr>
            <a:spLocks noChangeShapeType="1"/>
          </p:cNvSpPr>
          <p:nvPr/>
        </p:nvSpPr>
        <p:spPr bwMode="auto">
          <a:xfrm>
            <a:off x="266156" y="6168238"/>
            <a:ext cx="868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 name="Text Box 8">
            <a:extLst>
              <a:ext uri="{FF2B5EF4-FFF2-40B4-BE49-F238E27FC236}">
                <a16:creationId xmlns:a16="http://schemas.microsoft.com/office/drawing/2014/main" id="{6D1EEE8D-1821-4530-B86B-BB922A85404E}"/>
              </a:ext>
            </a:extLst>
          </p:cNvPr>
          <p:cNvSpPr txBox="1">
            <a:spLocks noChangeArrowheads="1"/>
          </p:cNvSpPr>
          <p:nvPr/>
        </p:nvSpPr>
        <p:spPr bwMode="auto">
          <a:xfrm>
            <a:off x="760413" y="6240243"/>
            <a:ext cx="761327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000" b="0" dirty="0">
                <a:solidFill>
                  <a:srgbClr val="0070C0"/>
                </a:solidFill>
                <a:latin typeface="Calibri"/>
                <a:cs typeface="Arial"/>
              </a:rPr>
              <a:t>Masumi Ono, Chief, Social Inclusion and Participation Branch, DESA</a:t>
            </a:r>
          </a:p>
          <a:p>
            <a:pPr algn="ctr" eaLnBrk="1" hangingPunct="1">
              <a:spcBef>
                <a:spcPct val="50000"/>
              </a:spcBef>
              <a:buFontTx/>
              <a:buNone/>
            </a:pPr>
            <a:endParaRPr lang="en-US" altLang="en-US" sz="2000" b="0" dirty="0">
              <a:solidFill>
                <a:srgbClr val="0070C0"/>
              </a:solidFill>
              <a:latin typeface="Calibri"/>
              <a:cs typeface="Arial"/>
            </a:endParaRPr>
          </a:p>
          <a:p>
            <a:pPr algn="ctr" eaLnBrk="1" hangingPunct="1">
              <a:spcBef>
                <a:spcPct val="50000"/>
              </a:spcBef>
              <a:buFontTx/>
              <a:buNone/>
            </a:pPr>
            <a:endParaRPr lang="en-US" altLang="en-US" sz="2000" b="0" dirty="0">
              <a:solidFill>
                <a:srgbClr val="0070C0"/>
              </a:solidFill>
              <a:latin typeface="Calibri"/>
              <a:cs typeface="Arial"/>
            </a:endParaRPr>
          </a:p>
        </p:txBody>
      </p:sp>
      <p:sp>
        <p:nvSpPr>
          <p:cNvPr id="2053" name="Text Box 16">
            <a:extLst>
              <a:ext uri="{FF2B5EF4-FFF2-40B4-BE49-F238E27FC236}">
                <a16:creationId xmlns:a16="http://schemas.microsoft.com/office/drawing/2014/main" id="{C2097DA4-60A2-4353-90B3-CC064A7B0B63}"/>
              </a:ext>
            </a:extLst>
          </p:cNvPr>
          <p:cNvSpPr txBox="1">
            <a:spLocks noChangeArrowheads="1"/>
          </p:cNvSpPr>
          <p:nvPr/>
        </p:nvSpPr>
        <p:spPr bwMode="auto">
          <a:xfrm>
            <a:off x="228600" y="1097708"/>
            <a:ext cx="8686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ts val="0"/>
              </a:spcBef>
              <a:buNone/>
            </a:pPr>
            <a:r>
              <a:rPr lang="en-US" sz="2600" dirty="0">
                <a:solidFill>
                  <a:srgbClr val="002060"/>
                </a:solidFill>
                <a:latin typeface="Calibri"/>
                <a:cs typeface="Calibri"/>
              </a:rPr>
              <a:t>Substantive Inputs on the Focus Area </a:t>
            </a:r>
          </a:p>
          <a:p>
            <a:pPr algn="ctr" eaLnBrk="1" hangingPunct="1">
              <a:spcBef>
                <a:spcPts val="0"/>
              </a:spcBef>
              <a:buNone/>
            </a:pPr>
            <a:r>
              <a:rPr lang="en-US" sz="2600" dirty="0">
                <a:solidFill>
                  <a:srgbClr val="DA6116"/>
                </a:solidFill>
                <a:latin typeface="Calibri"/>
                <a:cs typeface="Calibri"/>
              </a:rPr>
              <a:t>Right to Work and Access to the Labour Market</a:t>
            </a:r>
            <a:endParaRPr lang="en-US" sz="2600" dirty="0">
              <a:solidFill>
                <a:srgbClr val="002060"/>
              </a:solidFill>
              <a:latin typeface="Calibri"/>
              <a:cs typeface="Calibri"/>
            </a:endParaRPr>
          </a:p>
          <a:p>
            <a:pPr algn="ctr" eaLnBrk="1" hangingPunct="1">
              <a:spcBef>
                <a:spcPts val="0"/>
              </a:spcBef>
              <a:buNone/>
            </a:pPr>
            <a:r>
              <a:rPr lang="en-US" altLang="en-US" sz="2000" dirty="0">
                <a:solidFill>
                  <a:srgbClr val="000066"/>
                </a:solidFill>
                <a:latin typeface="Calibri" panose="020F0502020204030204" pitchFamily="34" charset="0"/>
              </a:rPr>
              <a:t>in the context of older persons</a:t>
            </a:r>
          </a:p>
        </p:txBody>
      </p:sp>
      <p:pic>
        <p:nvPicPr>
          <p:cNvPr id="2060" name="Picture 3">
            <a:extLst>
              <a:ext uri="{FF2B5EF4-FFF2-40B4-BE49-F238E27FC236}">
                <a16:creationId xmlns:a16="http://schemas.microsoft.com/office/drawing/2014/main" id="{36845D0F-59B5-46A1-A338-802380A7D6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91440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0AC34DC9-4C3F-4518-894A-BB9499A5C7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1927" y="2370041"/>
            <a:ext cx="2748038" cy="1734489"/>
          </a:xfrm>
          <a:prstGeom prst="rect">
            <a:avLst/>
          </a:prstGeom>
        </p:spPr>
      </p:pic>
      <p:pic>
        <p:nvPicPr>
          <p:cNvPr id="5" name="Picture 4" descr="A picture containing text, marketplace, baked, sale&#10;&#10;Description automatically generated">
            <a:extLst>
              <a:ext uri="{FF2B5EF4-FFF2-40B4-BE49-F238E27FC236}">
                <a16:creationId xmlns:a16="http://schemas.microsoft.com/office/drawing/2014/main" id="{05B7AA5B-41B4-48B6-BD67-B80C303789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61927" y="4220370"/>
            <a:ext cx="2748038" cy="1875862"/>
          </a:xfrm>
          <a:prstGeom prst="rect">
            <a:avLst/>
          </a:prstGeom>
        </p:spPr>
      </p:pic>
      <p:pic>
        <p:nvPicPr>
          <p:cNvPr id="7" name="Picture 6">
            <a:extLst>
              <a:ext uri="{FF2B5EF4-FFF2-40B4-BE49-F238E27FC236}">
                <a16:creationId xmlns:a16="http://schemas.microsoft.com/office/drawing/2014/main" id="{853AA41E-301C-463F-8563-89B203CE54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09555" y="4234035"/>
            <a:ext cx="2772517" cy="1835142"/>
          </a:xfrm>
          <a:prstGeom prst="rect">
            <a:avLst/>
          </a:prstGeom>
        </p:spPr>
      </p:pic>
      <p:pic>
        <p:nvPicPr>
          <p:cNvPr id="9" name="Picture 8" descr="A picture containing outdoor&#10;&#10;Description automatically generated">
            <a:extLst>
              <a:ext uri="{FF2B5EF4-FFF2-40B4-BE49-F238E27FC236}">
                <a16:creationId xmlns:a16="http://schemas.microsoft.com/office/drawing/2014/main" id="{F0501975-9260-42C4-A201-93709064438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09556" y="2390419"/>
            <a:ext cx="2772517" cy="1734491"/>
          </a:xfrm>
          <a:prstGeom prst="rect">
            <a:avLst/>
          </a:prstGeom>
        </p:spPr>
      </p:pic>
      <p:sp>
        <p:nvSpPr>
          <p:cNvPr id="10" name="TextBox 9">
            <a:extLst>
              <a:ext uri="{FF2B5EF4-FFF2-40B4-BE49-F238E27FC236}">
                <a16:creationId xmlns:a16="http://schemas.microsoft.com/office/drawing/2014/main" id="{3147EC8A-6BA0-476A-816F-A580935987EB}"/>
              </a:ext>
            </a:extLst>
          </p:cNvPr>
          <p:cNvSpPr txBox="1"/>
          <p:nvPr/>
        </p:nvSpPr>
        <p:spPr>
          <a:xfrm>
            <a:off x="5235857" y="250312"/>
            <a:ext cx="3679544" cy="646331"/>
          </a:xfrm>
          <a:prstGeom prst="rect">
            <a:avLst/>
          </a:prstGeom>
          <a:noFill/>
        </p:spPr>
        <p:txBody>
          <a:bodyPr wrap="square" rtlCol="0">
            <a:spAutoFit/>
          </a:bodyPr>
          <a:lstStyle/>
          <a:p>
            <a:pPr algn="r" eaLnBrk="1" hangingPunct="1"/>
            <a:r>
              <a:rPr lang="en-US" sz="1200" b="0" dirty="0">
                <a:solidFill>
                  <a:schemeClr val="bg1"/>
                </a:solidFill>
                <a:latin typeface="Calibri"/>
                <a:cs typeface="Calibri"/>
              </a:rPr>
              <a:t>General Assembly open-ended working group </a:t>
            </a:r>
          </a:p>
          <a:p>
            <a:pPr algn="r" eaLnBrk="1" hangingPunct="1"/>
            <a:r>
              <a:rPr lang="en-US" sz="1200" b="0" dirty="0">
                <a:solidFill>
                  <a:schemeClr val="bg1"/>
                </a:solidFill>
                <a:latin typeface="Calibri"/>
                <a:cs typeface="Calibri"/>
              </a:rPr>
              <a:t>for the purpose of strengthening the protection of </a:t>
            </a:r>
          </a:p>
          <a:p>
            <a:pPr algn="r" eaLnBrk="1" hangingPunct="1"/>
            <a:r>
              <a:rPr lang="en-US" sz="1200" b="0" dirty="0">
                <a:solidFill>
                  <a:schemeClr val="bg1"/>
                </a:solidFill>
                <a:latin typeface="Calibri"/>
                <a:cs typeface="Calibri"/>
              </a:rPr>
              <a:t>the human rights of older persons</a:t>
            </a:r>
            <a:endParaRPr lang="en-US" sz="1200" b="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ild 1" descr="website-header_long">
            <a:extLst>
              <a:ext uri="{FF2B5EF4-FFF2-40B4-BE49-F238E27FC236}">
                <a16:creationId xmlns:a16="http://schemas.microsoft.com/office/drawing/2014/main" id="{C5177C57-9CE9-47D9-BC97-4835FF1DB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9539"/>
          <a:stretch>
            <a:fillRect/>
          </a:stretch>
        </p:blipFill>
        <p:spPr bwMode="auto">
          <a:xfrm>
            <a:off x="-3175" y="0"/>
            <a:ext cx="91471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6">
            <a:extLst>
              <a:ext uri="{FF2B5EF4-FFF2-40B4-BE49-F238E27FC236}">
                <a16:creationId xmlns:a16="http://schemas.microsoft.com/office/drawing/2014/main" id="{D53CA050-44E3-457B-A6A6-A6368F376C43}"/>
              </a:ext>
            </a:extLst>
          </p:cNvPr>
          <p:cNvSpPr>
            <a:spLocks noChangeArrowheads="1"/>
          </p:cNvSpPr>
          <p:nvPr/>
        </p:nvSpPr>
        <p:spPr bwMode="auto">
          <a:xfrm>
            <a:off x="576263" y="2908300"/>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br>
              <a:rPr lang="en-US" altLang="en-US" sz="1000">
                <a:latin typeface="Cambria" panose="02040503050406030204" pitchFamily="18" charset="0"/>
                <a:cs typeface="Times New Roman" panose="02020603050405020304" pitchFamily="18" charset="0"/>
              </a:rPr>
            </a:br>
            <a:br>
              <a:rPr lang="en-US" altLang="en-US" sz="1000">
                <a:latin typeface="Cambria" panose="02040503050406030204" pitchFamily="18" charset="0"/>
                <a:cs typeface="Times New Roman" panose="02020603050405020304" pitchFamily="18" charset="0"/>
              </a:rPr>
            </a:br>
            <a:endParaRPr lang="en-US" altLang="en-US" sz="1800" b="0"/>
          </a:p>
        </p:txBody>
      </p:sp>
      <p:sp>
        <p:nvSpPr>
          <p:cNvPr id="3076" name="Line 7">
            <a:extLst>
              <a:ext uri="{FF2B5EF4-FFF2-40B4-BE49-F238E27FC236}">
                <a16:creationId xmlns:a16="http://schemas.microsoft.com/office/drawing/2014/main" id="{4B0CCC47-DA91-41B3-9022-112D69DBEB8C}"/>
              </a:ext>
            </a:extLst>
          </p:cNvPr>
          <p:cNvSpPr>
            <a:spLocks noChangeShapeType="1"/>
          </p:cNvSpPr>
          <p:nvPr/>
        </p:nvSpPr>
        <p:spPr bwMode="auto">
          <a:xfrm flipV="1">
            <a:off x="636153" y="6549920"/>
            <a:ext cx="739300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8" name="Text Box 16">
            <a:extLst>
              <a:ext uri="{FF2B5EF4-FFF2-40B4-BE49-F238E27FC236}">
                <a16:creationId xmlns:a16="http://schemas.microsoft.com/office/drawing/2014/main" id="{C30B78D8-5282-495D-8A89-18DAAAC1EFE2}"/>
              </a:ext>
            </a:extLst>
          </p:cNvPr>
          <p:cNvSpPr txBox="1">
            <a:spLocks noChangeArrowheads="1"/>
          </p:cNvSpPr>
          <p:nvPr/>
        </p:nvSpPr>
        <p:spPr bwMode="auto">
          <a:xfrm>
            <a:off x="355821" y="1137569"/>
            <a:ext cx="837093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ts val="0"/>
              </a:spcBef>
              <a:buNone/>
            </a:pPr>
            <a:r>
              <a:rPr lang="en-US" altLang="en-US" sz="2200" dirty="0">
                <a:solidFill>
                  <a:srgbClr val="002060"/>
                </a:solidFill>
                <a:latin typeface="Calibri"/>
              </a:rPr>
              <a:t>Working Document submitted by DESA </a:t>
            </a:r>
          </a:p>
          <a:p>
            <a:pPr algn="ctr" eaLnBrk="1" hangingPunct="1">
              <a:spcBef>
                <a:spcPts val="0"/>
              </a:spcBef>
              <a:buNone/>
            </a:pPr>
            <a:r>
              <a:rPr lang="en-US" altLang="en-US" sz="2200" dirty="0">
                <a:solidFill>
                  <a:srgbClr val="002060"/>
                </a:solidFill>
                <a:latin typeface="Calibri"/>
              </a:rPr>
              <a:t>A/AC.278/2021/CRP.3</a:t>
            </a:r>
          </a:p>
          <a:p>
            <a:pPr algn="ctr" eaLnBrk="1" hangingPunct="1">
              <a:spcBef>
                <a:spcPts val="0"/>
              </a:spcBef>
              <a:buNone/>
            </a:pPr>
            <a:r>
              <a:rPr lang="en-US" altLang="en-US" sz="2000" dirty="0">
                <a:solidFill>
                  <a:srgbClr val="002060"/>
                </a:solidFill>
                <a:latin typeface="Calibri"/>
              </a:rPr>
              <a:t>Available at </a:t>
            </a:r>
            <a:r>
              <a:rPr lang="en-US" altLang="en-US" sz="2000" dirty="0">
                <a:solidFill>
                  <a:srgbClr val="0070C0"/>
                </a:solidFill>
                <a:latin typeface="Calibri" panose="020F0502020204030204" pitchFamily="34" charset="0"/>
              </a:rPr>
              <a:t>bit.ly/OEWG11_OlderPersonsRights</a:t>
            </a:r>
          </a:p>
          <a:p>
            <a:pPr algn="ctr" eaLnBrk="1" hangingPunct="1">
              <a:spcBef>
                <a:spcPts val="0"/>
              </a:spcBef>
              <a:buNone/>
            </a:pPr>
            <a:endParaRPr lang="en-US" altLang="en-US" sz="2200" dirty="0">
              <a:solidFill>
                <a:srgbClr val="DA6116"/>
              </a:solidFill>
              <a:latin typeface="Calibri"/>
            </a:endParaRPr>
          </a:p>
        </p:txBody>
      </p:sp>
      <p:sp>
        <p:nvSpPr>
          <p:cNvPr id="3079" name="Line 19">
            <a:extLst>
              <a:ext uri="{FF2B5EF4-FFF2-40B4-BE49-F238E27FC236}">
                <a16:creationId xmlns:a16="http://schemas.microsoft.com/office/drawing/2014/main" id="{CF4F425B-D148-4114-A901-BE66D66D9A80}"/>
              </a:ext>
            </a:extLst>
          </p:cNvPr>
          <p:cNvSpPr>
            <a:spLocks noChangeShapeType="1"/>
          </p:cNvSpPr>
          <p:nvPr/>
        </p:nvSpPr>
        <p:spPr bwMode="auto">
          <a:xfrm>
            <a:off x="868730" y="2375275"/>
            <a:ext cx="7160429" cy="65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3085" name="Picture 12">
            <a:extLst>
              <a:ext uri="{FF2B5EF4-FFF2-40B4-BE49-F238E27FC236}">
                <a16:creationId xmlns:a16="http://schemas.microsoft.com/office/drawing/2014/main" id="{09517B0A-1A32-4786-ACD3-37D0F5F569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91440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Diagram 15">
            <a:extLst>
              <a:ext uri="{FF2B5EF4-FFF2-40B4-BE49-F238E27FC236}">
                <a16:creationId xmlns:a16="http://schemas.microsoft.com/office/drawing/2014/main" id="{B72ED79B-0C42-48A4-AD3A-1CD31F1C78DD}"/>
              </a:ext>
            </a:extLst>
          </p:cNvPr>
          <p:cNvGraphicFramePr/>
          <p:nvPr>
            <p:extLst>
              <p:ext uri="{D42A27DB-BD31-4B8C-83A1-F6EECF244321}">
                <p14:modId xmlns:p14="http://schemas.microsoft.com/office/powerpoint/2010/main" val="3937885295"/>
              </p:ext>
            </p:extLst>
          </p:nvPr>
        </p:nvGraphicFramePr>
        <p:xfrm>
          <a:off x="2446068" y="2003526"/>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1" name="TextBox 20">
            <a:extLst>
              <a:ext uri="{FF2B5EF4-FFF2-40B4-BE49-F238E27FC236}">
                <a16:creationId xmlns:a16="http://schemas.microsoft.com/office/drawing/2014/main" id="{FCB09D68-6ABE-4ABC-8509-C83AFED6FF93}"/>
              </a:ext>
            </a:extLst>
          </p:cNvPr>
          <p:cNvSpPr txBox="1"/>
          <p:nvPr/>
        </p:nvSpPr>
        <p:spPr>
          <a:xfrm>
            <a:off x="3612307" y="3035735"/>
            <a:ext cx="1065475" cy="461665"/>
          </a:xfrm>
          <a:prstGeom prst="rect">
            <a:avLst/>
          </a:prstGeom>
          <a:noFill/>
        </p:spPr>
        <p:txBody>
          <a:bodyPr wrap="square" rtlCol="0">
            <a:spAutoFit/>
          </a:bodyPr>
          <a:lstStyle/>
          <a:p>
            <a:r>
              <a:rPr lang="en-US" sz="2400" dirty="0">
                <a:solidFill>
                  <a:srgbClr val="0070C0"/>
                </a:solidFill>
              </a:rPr>
              <a:t>Intro</a:t>
            </a:r>
          </a:p>
        </p:txBody>
      </p:sp>
      <p:sp>
        <p:nvSpPr>
          <p:cNvPr id="28" name="TextBox 27">
            <a:extLst>
              <a:ext uri="{FF2B5EF4-FFF2-40B4-BE49-F238E27FC236}">
                <a16:creationId xmlns:a16="http://schemas.microsoft.com/office/drawing/2014/main" id="{266FB128-2602-487C-8514-4A0EB1212242}"/>
              </a:ext>
            </a:extLst>
          </p:cNvPr>
          <p:cNvSpPr txBox="1"/>
          <p:nvPr/>
        </p:nvSpPr>
        <p:spPr>
          <a:xfrm>
            <a:off x="3263639" y="4872428"/>
            <a:ext cx="1411729" cy="400110"/>
          </a:xfrm>
          <a:prstGeom prst="rect">
            <a:avLst/>
          </a:prstGeom>
          <a:noFill/>
        </p:spPr>
        <p:txBody>
          <a:bodyPr wrap="square" rtlCol="0">
            <a:spAutoFit/>
          </a:bodyPr>
          <a:lstStyle/>
          <a:p>
            <a:pPr algn="ctr"/>
            <a:r>
              <a:rPr lang="en-US" sz="2000" dirty="0">
                <a:solidFill>
                  <a:srgbClr val="C00000"/>
                </a:solidFill>
              </a:rPr>
              <a:t>Analysis</a:t>
            </a:r>
          </a:p>
        </p:txBody>
      </p:sp>
      <p:pic>
        <p:nvPicPr>
          <p:cNvPr id="4" name="Picture 3" descr="Table&#10;&#10;Description automatically generated">
            <a:extLst>
              <a:ext uri="{FF2B5EF4-FFF2-40B4-BE49-F238E27FC236}">
                <a16:creationId xmlns:a16="http://schemas.microsoft.com/office/drawing/2014/main" id="{BB117F64-F9CD-4514-8D6B-0FADB04E264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36153" y="2908300"/>
            <a:ext cx="2442803" cy="3195354"/>
          </a:xfrm>
          <a:prstGeom prst="rect">
            <a:avLst/>
          </a:prstGeom>
        </p:spPr>
      </p:pic>
    </p:spTree>
    <p:extLst>
      <p:ext uri="{BB962C8B-B14F-4D97-AF65-F5344CB8AC3E}">
        <p14:creationId xmlns:p14="http://schemas.microsoft.com/office/powerpoint/2010/main" val="289652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ild 1" descr="website-header_long">
            <a:extLst>
              <a:ext uri="{FF2B5EF4-FFF2-40B4-BE49-F238E27FC236}">
                <a16:creationId xmlns:a16="http://schemas.microsoft.com/office/drawing/2014/main" id="{C5177C57-9CE9-47D9-BC97-4835FF1DB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9539"/>
          <a:stretch>
            <a:fillRect/>
          </a:stretch>
        </p:blipFill>
        <p:spPr bwMode="auto">
          <a:xfrm>
            <a:off x="-3175" y="0"/>
            <a:ext cx="91471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6">
            <a:extLst>
              <a:ext uri="{FF2B5EF4-FFF2-40B4-BE49-F238E27FC236}">
                <a16:creationId xmlns:a16="http://schemas.microsoft.com/office/drawing/2014/main" id="{D53CA050-44E3-457B-A6A6-A6368F376C43}"/>
              </a:ext>
            </a:extLst>
          </p:cNvPr>
          <p:cNvSpPr>
            <a:spLocks noChangeArrowheads="1"/>
          </p:cNvSpPr>
          <p:nvPr/>
        </p:nvSpPr>
        <p:spPr bwMode="auto">
          <a:xfrm>
            <a:off x="576263" y="2908300"/>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br>
              <a:rPr lang="en-US" altLang="en-US" sz="1000">
                <a:latin typeface="Cambria" panose="02040503050406030204" pitchFamily="18" charset="0"/>
                <a:cs typeface="Times New Roman" panose="02020603050405020304" pitchFamily="18" charset="0"/>
              </a:rPr>
            </a:br>
            <a:br>
              <a:rPr lang="en-US" altLang="en-US" sz="1000">
                <a:latin typeface="Cambria" panose="02040503050406030204" pitchFamily="18" charset="0"/>
                <a:cs typeface="Times New Roman" panose="02020603050405020304" pitchFamily="18" charset="0"/>
              </a:rPr>
            </a:br>
            <a:endParaRPr lang="en-US" altLang="en-US" sz="1800" b="0"/>
          </a:p>
        </p:txBody>
      </p:sp>
      <p:sp>
        <p:nvSpPr>
          <p:cNvPr id="3078" name="Text Box 16">
            <a:extLst>
              <a:ext uri="{FF2B5EF4-FFF2-40B4-BE49-F238E27FC236}">
                <a16:creationId xmlns:a16="http://schemas.microsoft.com/office/drawing/2014/main" id="{C30B78D8-5282-495D-8A89-18DAAAC1EFE2}"/>
              </a:ext>
            </a:extLst>
          </p:cNvPr>
          <p:cNvSpPr txBox="1">
            <a:spLocks noChangeArrowheads="1"/>
          </p:cNvSpPr>
          <p:nvPr/>
        </p:nvSpPr>
        <p:spPr bwMode="auto">
          <a:xfrm>
            <a:off x="438632" y="1114427"/>
            <a:ext cx="8311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None/>
            </a:pPr>
            <a:r>
              <a:rPr lang="en-US" altLang="en-US" sz="2400" dirty="0">
                <a:solidFill>
                  <a:srgbClr val="C00000"/>
                </a:solidFill>
                <a:latin typeface="Calibri"/>
                <a:cs typeface="Arial"/>
              </a:rPr>
              <a:t>Analysis of Submissions: </a:t>
            </a:r>
            <a:r>
              <a:rPr lang="en-US" sz="2400" dirty="0">
                <a:solidFill>
                  <a:srgbClr val="00B0F0"/>
                </a:solidFill>
                <a:latin typeface="Calibri"/>
                <a:cs typeface="Calibri"/>
              </a:rPr>
              <a:t>National legal and policy frameworks</a:t>
            </a:r>
          </a:p>
        </p:txBody>
      </p:sp>
      <p:sp>
        <p:nvSpPr>
          <p:cNvPr id="3079" name="Line 19">
            <a:extLst>
              <a:ext uri="{FF2B5EF4-FFF2-40B4-BE49-F238E27FC236}">
                <a16:creationId xmlns:a16="http://schemas.microsoft.com/office/drawing/2014/main" id="{CF4F425B-D148-4114-A901-BE66D66D9A80}"/>
              </a:ext>
            </a:extLst>
          </p:cNvPr>
          <p:cNvSpPr>
            <a:spLocks noChangeShapeType="1"/>
          </p:cNvSpPr>
          <p:nvPr/>
        </p:nvSpPr>
        <p:spPr bwMode="auto">
          <a:xfrm>
            <a:off x="508312" y="1625500"/>
            <a:ext cx="7160429" cy="65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0" name="Text Box 18">
            <a:extLst>
              <a:ext uri="{FF2B5EF4-FFF2-40B4-BE49-F238E27FC236}">
                <a16:creationId xmlns:a16="http://schemas.microsoft.com/office/drawing/2014/main" id="{CD67522D-FD84-4811-8A0D-5AEFEC5986AE}"/>
              </a:ext>
            </a:extLst>
          </p:cNvPr>
          <p:cNvSpPr txBox="1">
            <a:spLocks noChangeArrowheads="1"/>
          </p:cNvSpPr>
          <p:nvPr/>
        </p:nvSpPr>
        <p:spPr bwMode="auto">
          <a:xfrm>
            <a:off x="438632" y="1946985"/>
            <a:ext cx="8482819"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lvl="0" indent="0">
              <a:lnSpc>
                <a:spcPct val="150000"/>
              </a:lnSpc>
              <a:spcBef>
                <a:spcPts val="0"/>
              </a:spcBef>
              <a:buNone/>
            </a:pPr>
            <a:r>
              <a:rPr lang="en-US" sz="1800" b="0" dirty="0">
                <a:solidFill>
                  <a:srgbClr val="C00000"/>
                </a:solidFill>
                <a:latin typeface="+mn-lt"/>
                <a:cs typeface="Calibri" panose="020F0502020204030204" pitchFamily="34" charset="0"/>
              </a:rPr>
              <a:t>Legal provisions &amp; policy frameworks </a:t>
            </a:r>
            <a:r>
              <a:rPr lang="en-US" sz="1800" b="0" dirty="0">
                <a:latin typeface="+mn-lt"/>
                <a:cs typeface="Calibri" panose="020F0502020204030204" pitchFamily="34" charset="0"/>
              </a:rPr>
              <a:t>recognizing the right to work for all citizens exist in most countries, including:</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national constitutions</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labour codes</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employment acts </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anti-discrimination legislation</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laws and national policies on ageing and older persons</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regulations focused on older persons and employment</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national development plans </a:t>
            </a:r>
          </a:p>
          <a:p>
            <a:pPr lvl="1">
              <a:lnSpc>
                <a:spcPct val="150000"/>
              </a:lnSpc>
              <a:spcBef>
                <a:spcPts val="0"/>
              </a:spcBef>
              <a:buFont typeface="Arial" panose="020B0604020202020204" pitchFamily="34" charset="0"/>
              <a:buChar char="•"/>
            </a:pPr>
            <a:r>
              <a:rPr lang="en-US" sz="1800" b="0" dirty="0">
                <a:latin typeface="+mn-lt"/>
                <a:cs typeface="Calibri" panose="020F0502020204030204" pitchFamily="34" charset="0"/>
              </a:rPr>
              <a:t> applicable regional or international frameworks and bodies </a:t>
            </a:r>
          </a:p>
          <a:p>
            <a:pPr marL="0" indent="0" eaLnBrk="1" hangingPunct="1">
              <a:buNone/>
              <a:tabLst>
                <a:tab pos="914400" algn="l"/>
              </a:tabLst>
            </a:pPr>
            <a:endParaRPr lang="en-US" sz="1000" b="0" dirty="0">
              <a:latin typeface="Calibri"/>
              <a:cs typeface="Calibri"/>
            </a:endParaRPr>
          </a:p>
        </p:txBody>
      </p:sp>
      <p:pic>
        <p:nvPicPr>
          <p:cNvPr id="3085" name="Picture 12">
            <a:extLst>
              <a:ext uri="{FF2B5EF4-FFF2-40B4-BE49-F238E27FC236}">
                <a16:creationId xmlns:a16="http://schemas.microsoft.com/office/drawing/2014/main" id="{09517B0A-1A32-4786-ACD3-37D0F5F569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49"/>
            <a:ext cx="9144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7596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ild 1" descr="website-header_long">
            <a:extLst>
              <a:ext uri="{FF2B5EF4-FFF2-40B4-BE49-F238E27FC236}">
                <a16:creationId xmlns:a16="http://schemas.microsoft.com/office/drawing/2014/main" id="{C5177C57-9CE9-47D9-BC97-4835FF1DB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9539"/>
          <a:stretch>
            <a:fillRect/>
          </a:stretch>
        </p:blipFill>
        <p:spPr bwMode="auto">
          <a:xfrm>
            <a:off x="-3175" y="0"/>
            <a:ext cx="91471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6">
            <a:extLst>
              <a:ext uri="{FF2B5EF4-FFF2-40B4-BE49-F238E27FC236}">
                <a16:creationId xmlns:a16="http://schemas.microsoft.com/office/drawing/2014/main" id="{D53CA050-44E3-457B-A6A6-A6368F376C43}"/>
              </a:ext>
            </a:extLst>
          </p:cNvPr>
          <p:cNvSpPr>
            <a:spLocks noChangeArrowheads="1"/>
          </p:cNvSpPr>
          <p:nvPr/>
        </p:nvSpPr>
        <p:spPr bwMode="auto">
          <a:xfrm>
            <a:off x="576263" y="2908300"/>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br>
              <a:rPr lang="en-US" altLang="en-US" sz="1000">
                <a:latin typeface="Cambria" panose="02040503050406030204" pitchFamily="18" charset="0"/>
                <a:cs typeface="Times New Roman" panose="02020603050405020304" pitchFamily="18" charset="0"/>
              </a:rPr>
            </a:br>
            <a:br>
              <a:rPr lang="en-US" altLang="en-US" sz="1000">
                <a:latin typeface="Cambria" panose="02040503050406030204" pitchFamily="18" charset="0"/>
                <a:cs typeface="Times New Roman" panose="02020603050405020304" pitchFamily="18" charset="0"/>
              </a:rPr>
            </a:br>
            <a:endParaRPr lang="en-US" altLang="en-US" sz="1800" b="0"/>
          </a:p>
        </p:txBody>
      </p:sp>
      <p:sp>
        <p:nvSpPr>
          <p:cNvPr id="3078" name="Text Box 16">
            <a:extLst>
              <a:ext uri="{FF2B5EF4-FFF2-40B4-BE49-F238E27FC236}">
                <a16:creationId xmlns:a16="http://schemas.microsoft.com/office/drawing/2014/main" id="{C30B78D8-5282-495D-8A89-18DAAAC1EFE2}"/>
              </a:ext>
            </a:extLst>
          </p:cNvPr>
          <p:cNvSpPr txBox="1">
            <a:spLocks noChangeArrowheads="1"/>
          </p:cNvSpPr>
          <p:nvPr/>
        </p:nvSpPr>
        <p:spPr bwMode="auto">
          <a:xfrm>
            <a:off x="438632" y="1114427"/>
            <a:ext cx="8311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None/>
            </a:pPr>
            <a:r>
              <a:rPr lang="en-US" altLang="en-US" sz="2400" dirty="0">
                <a:solidFill>
                  <a:srgbClr val="C00000"/>
                </a:solidFill>
                <a:latin typeface="Calibri"/>
                <a:cs typeface="Arial"/>
              </a:rPr>
              <a:t>Analysis of Submissions: </a:t>
            </a:r>
            <a:r>
              <a:rPr lang="en-US" sz="2400" dirty="0">
                <a:solidFill>
                  <a:srgbClr val="00B0F0"/>
                </a:solidFill>
                <a:latin typeface="Calibri"/>
                <a:cs typeface="Calibri"/>
              </a:rPr>
              <a:t>National legal and policy frameworks</a:t>
            </a:r>
          </a:p>
        </p:txBody>
      </p:sp>
      <p:sp>
        <p:nvSpPr>
          <p:cNvPr id="3079" name="Line 19">
            <a:extLst>
              <a:ext uri="{FF2B5EF4-FFF2-40B4-BE49-F238E27FC236}">
                <a16:creationId xmlns:a16="http://schemas.microsoft.com/office/drawing/2014/main" id="{CF4F425B-D148-4114-A901-BE66D66D9A80}"/>
              </a:ext>
            </a:extLst>
          </p:cNvPr>
          <p:cNvSpPr>
            <a:spLocks noChangeShapeType="1"/>
          </p:cNvSpPr>
          <p:nvPr/>
        </p:nvSpPr>
        <p:spPr bwMode="auto">
          <a:xfrm>
            <a:off x="508312" y="1625500"/>
            <a:ext cx="7160429" cy="65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0" name="Text Box 18">
            <a:extLst>
              <a:ext uri="{FF2B5EF4-FFF2-40B4-BE49-F238E27FC236}">
                <a16:creationId xmlns:a16="http://schemas.microsoft.com/office/drawing/2014/main" id="{CD67522D-FD84-4811-8A0D-5AEFEC5986AE}"/>
              </a:ext>
            </a:extLst>
          </p:cNvPr>
          <p:cNvSpPr txBox="1">
            <a:spLocks noChangeArrowheads="1"/>
          </p:cNvSpPr>
          <p:nvPr/>
        </p:nvSpPr>
        <p:spPr bwMode="auto">
          <a:xfrm>
            <a:off x="267286" y="1651563"/>
            <a:ext cx="8651631"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lvl="0" indent="0">
              <a:lnSpc>
                <a:spcPct val="150000"/>
              </a:lnSpc>
              <a:spcBef>
                <a:spcPts val="0"/>
              </a:spcBef>
              <a:buNone/>
            </a:pPr>
            <a:r>
              <a:rPr lang="en-US" sz="1800" b="0" dirty="0">
                <a:solidFill>
                  <a:srgbClr val="C00000"/>
                </a:solidFill>
                <a:latin typeface="+mn-lt"/>
                <a:cs typeface="Calibri" panose="020F0502020204030204" pitchFamily="34" charset="0"/>
              </a:rPr>
              <a:t>Key challenges: </a:t>
            </a:r>
          </a:p>
          <a:p>
            <a:pPr>
              <a:lnSpc>
                <a:spcPct val="150000"/>
              </a:lnSpc>
              <a:spcBef>
                <a:spcPts val="0"/>
              </a:spcBef>
            </a:pPr>
            <a:r>
              <a:rPr lang="en-US" sz="1800" dirty="0">
                <a:latin typeface="+mn-lt"/>
                <a:cs typeface="Calibri" panose="020F0502020204030204" pitchFamily="34" charset="0"/>
              </a:rPr>
              <a:t>Age based discrimination</a:t>
            </a:r>
            <a:r>
              <a:rPr lang="en-US" sz="1800" b="0" dirty="0">
                <a:latin typeface="+mn-lt"/>
                <a:cs typeface="Calibri" panose="020F0502020204030204" pitchFamily="34" charset="0"/>
              </a:rPr>
              <a:t>. Discrimination is stronger where other variables such as gender and disability coexist with older age</a:t>
            </a:r>
          </a:p>
          <a:p>
            <a:pPr>
              <a:lnSpc>
                <a:spcPct val="150000"/>
              </a:lnSpc>
              <a:spcBef>
                <a:spcPts val="0"/>
              </a:spcBef>
            </a:pPr>
            <a:r>
              <a:rPr lang="en-US" sz="1800" dirty="0">
                <a:latin typeface="+mn-lt"/>
                <a:cs typeface="Calibri" panose="020F0502020204030204" pitchFamily="34" charset="0"/>
              </a:rPr>
              <a:t>Barriers to employment </a:t>
            </a:r>
            <a:r>
              <a:rPr lang="en-US" sz="1800" b="0" dirty="0">
                <a:latin typeface="+mn-lt"/>
                <a:cs typeface="Calibri" panose="020F0502020204030204" pitchFamily="34" charset="0"/>
              </a:rPr>
              <a:t>that push older persons to retire or prevent them from remaining employed</a:t>
            </a:r>
          </a:p>
          <a:p>
            <a:pPr>
              <a:lnSpc>
                <a:spcPct val="150000"/>
              </a:lnSpc>
              <a:spcBef>
                <a:spcPts val="0"/>
              </a:spcBef>
            </a:pPr>
            <a:r>
              <a:rPr lang="en-US" sz="1800" b="0" dirty="0">
                <a:latin typeface="+mn-lt"/>
                <a:cs typeface="Calibri" panose="020F0502020204030204" pitchFamily="34" charset="0"/>
              </a:rPr>
              <a:t>Inadequate or inexistent </a:t>
            </a:r>
            <a:r>
              <a:rPr lang="en-US" sz="1800" dirty="0">
                <a:latin typeface="+mn-lt"/>
                <a:cs typeface="Calibri" panose="020F0502020204030204" pitchFamily="34" charset="0"/>
              </a:rPr>
              <a:t>accessibility conditions </a:t>
            </a:r>
            <a:r>
              <a:rPr lang="en-US" sz="1800" b="0" dirty="0">
                <a:latin typeface="+mn-lt"/>
                <a:cs typeface="Calibri" panose="020F0502020204030204" pitchFamily="34" charset="0"/>
              </a:rPr>
              <a:t>and work environment adaptions</a:t>
            </a:r>
          </a:p>
          <a:p>
            <a:pPr>
              <a:lnSpc>
                <a:spcPct val="150000"/>
              </a:lnSpc>
              <a:spcBef>
                <a:spcPts val="0"/>
              </a:spcBef>
            </a:pPr>
            <a:r>
              <a:rPr lang="en-US" sz="1800" b="0" dirty="0">
                <a:latin typeface="+mn-lt"/>
                <a:cs typeface="Calibri" panose="020F0502020204030204" pitchFamily="34" charset="0"/>
              </a:rPr>
              <a:t>Higher rates of vulnerable and</a:t>
            </a:r>
            <a:r>
              <a:rPr lang="en-US" sz="1800" b="0" dirty="0">
                <a:solidFill>
                  <a:srgbClr val="00B0F0"/>
                </a:solidFill>
                <a:latin typeface="+mn-lt"/>
                <a:cs typeface="Calibri" panose="020F0502020204030204" pitchFamily="34" charset="0"/>
              </a:rPr>
              <a:t> </a:t>
            </a:r>
            <a:r>
              <a:rPr lang="en-US" sz="1800" dirty="0">
                <a:latin typeface="+mn-lt"/>
                <a:cs typeface="Calibri" panose="020F0502020204030204" pitchFamily="34" charset="0"/>
              </a:rPr>
              <a:t>informal employment</a:t>
            </a:r>
          </a:p>
          <a:p>
            <a:pPr>
              <a:lnSpc>
                <a:spcPct val="150000"/>
              </a:lnSpc>
              <a:spcBef>
                <a:spcPts val="0"/>
              </a:spcBef>
            </a:pPr>
            <a:r>
              <a:rPr lang="en-US" sz="1800" b="0" dirty="0">
                <a:latin typeface="+mn-lt"/>
                <a:cs typeface="Calibri" panose="020F0502020204030204" pitchFamily="34" charset="0"/>
              </a:rPr>
              <a:t>Lack of access to </a:t>
            </a:r>
            <a:r>
              <a:rPr lang="en-US" sz="1800" dirty="0">
                <a:latin typeface="+mn-lt"/>
                <a:cs typeface="Calibri" panose="020F0502020204030204" pitchFamily="34" charset="0"/>
              </a:rPr>
              <a:t>training</a:t>
            </a:r>
          </a:p>
          <a:p>
            <a:pPr>
              <a:lnSpc>
                <a:spcPct val="150000"/>
              </a:lnSpc>
              <a:spcBef>
                <a:spcPts val="0"/>
              </a:spcBef>
            </a:pPr>
            <a:r>
              <a:rPr lang="en-US" sz="1800" dirty="0">
                <a:latin typeface="+mn-lt"/>
                <a:cs typeface="Calibri" panose="020F0502020204030204" pitchFamily="34" charset="0"/>
              </a:rPr>
              <a:t>Data and research </a:t>
            </a:r>
            <a:r>
              <a:rPr lang="en-US" sz="1800" b="0" dirty="0">
                <a:latin typeface="+mn-lt"/>
                <a:cs typeface="Calibri" panose="020F0502020204030204" pitchFamily="34" charset="0"/>
              </a:rPr>
              <a:t>on the engagement of older persons in the informal economy is seldom available. In some countries, available data on informal work is not disaggregated by age and gender or does not include older persons.</a:t>
            </a:r>
          </a:p>
          <a:p>
            <a:pPr marL="0" indent="0" eaLnBrk="1" hangingPunct="1">
              <a:buNone/>
              <a:tabLst>
                <a:tab pos="914400" algn="l"/>
              </a:tabLst>
            </a:pPr>
            <a:endParaRPr lang="en-US" sz="1000" b="0" dirty="0">
              <a:latin typeface="Calibri"/>
              <a:cs typeface="Calibri"/>
            </a:endParaRPr>
          </a:p>
        </p:txBody>
      </p:sp>
      <p:pic>
        <p:nvPicPr>
          <p:cNvPr id="3085" name="Picture 12">
            <a:extLst>
              <a:ext uri="{FF2B5EF4-FFF2-40B4-BE49-F238E27FC236}">
                <a16:creationId xmlns:a16="http://schemas.microsoft.com/office/drawing/2014/main" id="{09517B0A-1A32-4786-ACD3-37D0F5F569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49"/>
            <a:ext cx="9144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4904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ild 1" descr="website-header_long">
            <a:extLst>
              <a:ext uri="{FF2B5EF4-FFF2-40B4-BE49-F238E27FC236}">
                <a16:creationId xmlns:a16="http://schemas.microsoft.com/office/drawing/2014/main" id="{C5177C57-9CE9-47D9-BC97-4835FF1DB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9539"/>
          <a:stretch>
            <a:fillRect/>
          </a:stretch>
        </p:blipFill>
        <p:spPr bwMode="auto">
          <a:xfrm>
            <a:off x="-3175" y="0"/>
            <a:ext cx="91471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6">
            <a:extLst>
              <a:ext uri="{FF2B5EF4-FFF2-40B4-BE49-F238E27FC236}">
                <a16:creationId xmlns:a16="http://schemas.microsoft.com/office/drawing/2014/main" id="{D53CA050-44E3-457B-A6A6-A6368F376C43}"/>
              </a:ext>
            </a:extLst>
          </p:cNvPr>
          <p:cNvSpPr>
            <a:spLocks noChangeArrowheads="1"/>
          </p:cNvSpPr>
          <p:nvPr/>
        </p:nvSpPr>
        <p:spPr bwMode="auto">
          <a:xfrm>
            <a:off x="576263" y="2908300"/>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br>
              <a:rPr lang="en-US" altLang="en-US" sz="1000">
                <a:latin typeface="Cambria" panose="02040503050406030204" pitchFamily="18" charset="0"/>
                <a:cs typeface="Times New Roman" panose="02020603050405020304" pitchFamily="18" charset="0"/>
              </a:rPr>
            </a:br>
            <a:br>
              <a:rPr lang="en-US" altLang="en-US" sz="1000">
                <a:latin typeface="Cambria" panose="02040503050406030204" pitchFamily="18" charset="0"/>
                <a:cs typeface="Times New Roman" panose="02020603050405020304" pitchFamily="18" charset="0"/>
              </a:rPr>
            </a:br>
            <a:endParaRPr lang="en-US" altLang="en-US" sz="1800" b="0"/>
          </a:p>
        </p:txBody>
      </p:sp>
      <p:sp>
        <p:nvSpPr>
          <p:cNvPr id="3078" name="Text Box 16">
            <a:extLst>
              <a:ext uri="{FF2B5EF4-FFF2-40B4-BE49-F238E27FC236}">
                <a16:creationId xmlns:a16="http://schemas.microsoft.com/office/drawing/2014/main" id="{C30B78D8-5282-495D-8A89-18DAAAC1EFE2}"/>
              </a:ext>
            </a:extLst>
          </p:cNvPr>
          <p:cNvSpPr txBox="1">
            <a:spLocks noChangeArrowheads="1"/>
          </p:cNvSpPr>
          <p:nvPr/>
        </p:nvSpPr>
        <p:spPr bwMode="auto">
          <a:xfrm>
            <a:off x="256735" y="1174490"/>
            <a:ext cx="8833280"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200" dirty="0">
                <a:solidFill>
                  <a:srgbClr val="C00000"/>
                </a:solidFill>
                <a:latin typeface="Calibri"/>
                <a:cs typeface="Arial"/>
              </a:rPr>
              <a:t>Analysis of Submissions: </a:t>
            </a:r>
            <a:r>
              <a:rPr lang="en-US" altLang="en-US" sz="2200" dirty="0">
                <a:solidFill>
                  <a:srgbClr val="00B0F0"/>
                </a:solidFill>
                <a:latin typeface="Calibri"/>
                <a:cs typeface="Arial"/>
              </a:rPr>
              <a:t>Availability, Accessibility, Acceptability &amp; Quality</a:t>
            </a:r>
            <a:endParaRPr lang="en-US" altLang="en-US" sz="2200" dirty="0">
              <a:solidFill>
                <a:srgbClr val="FF0000"/>
              </a:solidFill>
              <a:latin typeface="Calibri"/>
            </a:endParaRPr>
          </a:p>
          <a:p>
            <a:pPr eaLnBrk="1" hangingPunct="1">
              <a:spcBef>
                <a:spcPct val="50000"/>
              </a:spcBef>
              <a:buNone/>
            </a:pPr>
            <a:r>
              <a:rPr lang="en-US" altLang="en-US" sz="2200" dirty="0">
                <a:solidFill>
                  <a:srgbClr val="FF0000"/>
                </a:solidFill>
                <a:latin typeface="Calibri"/>
                <a:cs typeface="Arial"/>
              </a:rPr>
              <a:t> </a:t>
            </a:r>
            <a:endParaRPr lang="en-US" altLang="en-US" sz="2200" dirty="0">
              <a:solidFill>
                <a:srgbClr val="FF0000"/>
              </a:solidFill>
              <a:latin typeface="Calibri"/>
            </a:endParaRPr>
          </a:p>
        </p:txBody>
      </p:sp>
      <p:sp>
        <p:nvSpPr>
          <p:cNvPr id="3079" name="Line 19">
            <a:extLst>
              <a:ext uri="{FF2B5EF4-FFF2-40B4-BE49-F238E27FC236}">
                <a16:creationId xmlns:a16="http://schemas.microsoft.com/office/drawing/2014/main" id="{CF4F425B-D148-4114-A901-BE66D66D9A80}"/>
              </a:ext>
            </a:extLst>
          </p:cNvPr>
          <p:cNvSpPr>
            <a:spLocks noChangeShapeType="1"/>
          </p:cNvSpPr>
          <p:nvPr/>
        </p:nvSpPr>
        <p:spPr bwMode="auto">
          <a:xfrm>
            <a:off x="256735" y="1648140"/>
            <a:ext cx="7160429" cy="65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0" name="Text Box 18">
            <a:extLst>
              <a:ext uri="{FF2B5EF4-FFF2-40B4-BE49-F238E27FC236}">
                <a16:creationId xmlns:a16="http://schemas.microsoft.com/office/drawing/2014/main" id="{CD67522D-FD84-4811-8A0D-5AEFEC5986AE}"/>
              </a:ext>
            </a:extLst>
          </p:cNvPr>
          <p:cNvSpPr txBox="1">
            <a:spLocks noChangeArrowheads="1"/>
          </p:cNvSpPr>
          <p:nvPr/>
        </p:nvSpPr>
        <p:spPr bwMode="auto">
          <a:xfrm>
            <a:off x="133165" y="1674203"/>
            <a:ext cx="8833281" cy="5078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150000"/>
              </a:lnSpc>
              <a:spcBef>
                <a:spcPts val="600"/>
              </a:spcBef>
            </a:pPr>
            <a:r>
              <a:rPr lang="en-US" sz="1600" b="0" dirty="0"/>
              <a:t>A range of measures exists to </a:t>
            </a:r>
            <a:r>
              <a:rPr lang="en-US" sz="1600" dirty="0">
                <a:solidFill>
                  <a:srgbClr val="C00000"/>
                </a:solidFill>
              </a:rPr>
              <a:t>promote the access </a:t>
            </a:r>
            <a:r>
              <a:rPr lang="en-US" sz="1600" b="0" dirty="0"/>
              <a:t>of older persons to the labor market from dedicated employment systems, to measures aimed at providing training opportunities or workplace accommodations.</a:t>
            </a:r>
          </a:p>
          <a:p>
            <a:pPr>
              <a:lnSpc>
                <a:spcPct val="150000"/>
              </a:lnSpc>
              <a:spcBef>
                <a:spcPts val="600"/>
              </a:spcBef>
            </a:pPr>
            <a:r>
              <a:rPr lang="en-US" sz="1600" b="0" dirty="0"/>
              <a:t>The </a:t>
            </a:r>
            <a:r>
              <a:rPr lang="en-US" sz="1600" dirty="0">
                <a:solidFill>
                  <a:srgbClr val="C00000"/>
                </a:solidFill>
              </a:rPr>
              <a:t>availability of specialized services </a:t>
            </a:r>
            <a:r>
              <a:rPr lang="en-US" sz="1600" b="0" dirty="0"/>
              <a:t>targeted for older workers differs as a result of different policy priorities. Many countries reported on diverse incentives aimed at facilitating their employment and retention.  </a:t>
            </a:r>
          </a:p>
          <a:p>
            <a:pPr>
              <a:lnSpc>
                <a:spcPct val="150000"/>
              </a:lnSpc>
              <a:spcBef>
                <a:spcPts val="600"/>
              </a:spcBef>
              <a:buClr>
                <a:schemeClr val="tx1"/>
              </a:buClr>
            </a:pPr>
            <a:r>
              <a:rPr lang="en-US" sz="1600" dirty="0">
                <a:solidFill>
                  <a:srgbClr val="C00000"/>
                </a:solidFill>
              </a:rPr>
              <a:t>Best practices</a:t>
            </a:r>
            <a:r>
              <a:rPr lang="en-US" sz="1600" b="0" dirty="0"/>
              <a:t>: adopting age inclusive policies and legal provisions; pension reforms; changes to social protection systems; investments in skills training and development for older adults; improving research and data. </a:t>
            </a:r>
          </a:p>
          <a:p>
            <a:pPr>
              <a:lnSpc>
                <a:spcPct val="150000"/>
              </a:lnSpc>
              <a:spcBef>
                <a:spcPts val="600"/>
              </a:spcBef>
            </a:pPr>
            <a:r>
              <a:rPr lang="en-US" sz="1600" b="0" dirty="0"/>
              <a:t>Some respondents raised </a:t>
            </a:r>
            <a:r>
              <a:rPr lang="en-US" sz="1600" dirty="0">
                <a:solidFill>
                  <a:srgbClr val="C00000"/>
                </a:solidFill>
              </a:rPr>
              <a:t>concerns over the adequacy of protection </a:t>
            </a:r>
            <a:r>
              <a:rPr lang="en-US" sz="1600" b="0" dirty="0"/>
              <a:t>provided to older workers due to barriers in access to justice, such as long court trials and high and unforeseeable trial expenses. Older people engaged in the informal sector remain unprotected under these measures. </a:t>
            </a:r>
          </a:p>
        </p:txBody>
      </p:sp>
      <p:pic>
        <p:nvPicPr>
          <p:cNvPr id="3085" name="Picture 12">
            <a:extLst>
              <a:ext uri="{FF2B5EF4-FFF2-40B4-BE49-F238E27FC236}">
                <a16:creationId xmlns:a16="http://schemas.microsoft.com/office/drawing/2014/main" id="{09517B0A-1A32-4786-ACD3-37D0F5F569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91440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965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ild 1" descr="website-header_long">
            <a:extLst>
              <a:ext uri="{FF2B5EF4-FFF2-40B4-BE49-F238E27FC236}">
                <a16:creationId xmlns:a16="http://schemas.microsoft.com/office/drawing/2014/main" id="{C5177C57-9CE9-47D9-BC97-4835FF1DB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9539"/>
          <a:stretch>
            <a:fillRect/>
          </a:stretch>
        </p:blipFill>
        <p:spPr bwMode="auto">
          <a:xfrm>
            <a:off x="-3175" y="0"/>
            <a:ext cx="91471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6">
            <a:extLst>
              <a:ext uri="{FF2B5EF4-FFF2-40B4-BE49-F238E27FC236}">
                <a16:creationId xmlns:a16="http://schemas.microsoft.com/office/drawing/2014/main" id="{D53CA050-44E3-457B-A6A6-A6368F376C43}"/>
              </a:ext>
            </a:extLst>
          </p:cNvPr>
          <p:cNvSpPr>
            <a:spLocks noChangeArrowheads="1"/>
          </p:cNvSpPr>
          <p:nvPr/>
        </p:nvSpPr>
        <p:spPr bwMode="auto">
          <a:xfrm>
            <a:off x="576263" y="2908300"/>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br>
              <a:rPr lang="en-US" altLang="en-US" sz="1000">
                <a:latin typeface="Cambria" panose="02040503050406030204" pitchFamily="18" charset="0"/>
                <a:cs typeface="Times New Roman" panose="02020603050405020304" pitchFamily="18" charset="0"/>
              </a:rPr>
            </a:br>
            <a:br>
              <a:rPr lang="en-US" altLang="en-US" sz="1000">
                <a:latin typeface="Cambria" panose="02040503050406030204" pitchFamily="18" charset="0"/>
                <a:cs typeface="Times New Roman" panose="02020603050405020304" pitchFamily="18" charset="0"/>
              </a:rPr>
            </a:br>
            <a:endParaRPr lang="en-US" altLang="en-US" sz="1800" b="0"/>
          </a:p>
        </p:txBody>
      </p:sp>
      <p:sp>
        <p:nvSpPr>
          <p:cNvPr id="3078" name="Text Box 16">
            <a:extLst>
              <a:ext uri="{FF2B5EF4-FFF2-40B4-BE49-F238E27FC236}">
                <a16:creationId xmlns:a16="http://schemas.microsoft.com/office/drawing/2014/main" id="{C30B78D8-5282-495D-8A89-18DAAAC1EFE2}"/>
              </a:ext>
            </a:extLst>
          </p:cNvPr>
          <p:cNvSpPr txBox="1">
            <a:spLocks noChangeArrowheads="1"/>
          </p:cNvSpPr>
          <p:nvPr/>
        </p:nvSpPr>
        <p:spPr bwMode="auto">
          <a:xfrm>
            <a:off x="450166" y="1178780"/>
            <a:ext cx="8226601"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None/>
            </a:pPr>
            <a:r>
              <a:rPr lang="en-US" altLang="en-US" sz="2400" dirty="0">
                <a:solidFill>
                  <a:srgbClr val="C00000"/>
                </a:solidFill>
                <a:latin typeface="Calibri"/>
                <a:cs typeface="Arial"/>
              </a:rPr>
              <a:t>Analysis of Submissions: </a:t>
            </a:r>
            <a:r>
              <a:rPr lang="en-US" altLang="en-US" sz="2400" dirty="0">
                <a:solidFill>
                  <a:srgbClr val="00B0F0"/>
                </a:solidFill>
                <a:latin typeface="Calibri"/>
                <a:cs typeface="Arial"/>
              </a:rPr>
              <a:t>Equality and non-discrimination</a:t>
            </a:r>
            <a:endParaRPr lang="en-US" altLang="en-US" sz="2000" dirty="0">
              <a:solidFill>
                <a:srgbClr val="FF0000"/>
              </a:solidFill>
              <a:latin typeface="Calibri"/>
            </a:endParaRPr>
          </a:p>
          <a:p>
            <a:pPr algn="ctr" eaLnBrk="1" hangingPunct="1">
              <a:spcBef>
                <a:spcPct val="50000"/>
              </a:spcBef>
              <a:buNone/>
            </a:pPr>
            <a:r>
              <a:rPr lang="en-US" altLang="en-US" sz="2200" dirty="0">
                <a:solidFill>
                  <a:srgbClr val="FF0000"/>
                </a:solidFill>
                <a:latin typeface="Calibri"/>
                <a:cs typeface="Arial"/>
              </a:rPr>
              <a:t> </a:t>
            </a:r>
            <a:endParaRPr lang="en-US" altLang="en-US" sz="2200" dirty="0">
              <a:solidFill>
                <a:srgbClr val="FF0000"/>
              </a:solidFill>
              <a:latin typeface="Calibri"/>
            </a:endParaRPr>
          </a:p>
        </p:txBody>
      </p:sp>
      <p:sp>
        <p:nvSpPr>
          <p:cNvPr id="3079" name="Line 19">
            <a:extLst>
              <a:ext uri="{FF2B5EF4-FFF2-40B4-BE49-F238E27FC236}">
                <a16:creationId xmlns:a16="http://schemas.microsoft.com/office/drawing/2014/main" id="{CF4F425B-D148-4114-A901-BE66D66D9A80}"/>
              </a:ext>
            </a:extLst>
          </p:cNvPr>
          <p:cNvSpPr>
            <a:spLocks noChangeShapeType="1"/>
          </p:cNvSpPr>
          <p:nvPr/>
        </p:nvSpPr>
        <p:spPr bwMode="auto">
          <a:xfrm>
            <a:off x="256735" y="1648140"/>
            <a:ext cx="7160429" cy="65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0" name="Text Box 18">
            <a:extLst>
              <a:ext uri="{FF2B5EF4-FFF2-40B4-BE49-F238E27FC236}">
                <a16:creationId xmlns:a16="http://schemas.microsoft.com/office/drawing/2014/main" id="{CD67522D-FD84-4811-8A0D-5AEFEC5986AE}"/>
              </a:ext>
            </a:extLst>
          </p:cNvPr>
          <p:cNvSpPr txBox="1">
            <a:spLocks noChangeArrowheads="1"/>
          </p:cNvSpPr>
          <p:nvPr/>
        </p:nvSpPr>
        <p:spPr bwMode="auto">
          <a:xfrm>
            <a:off x="133165" y="1648139"/>
            <a:ext cx="8868792" cy="4940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150000"/>
              </a:lnSpc>
              <a:spcBef>
                <a:spcPts val="600"/>
              </a:spcBef>
              <a:spcAft>
                <a:spcPts val="600"/>
              </a:spcAft>
              <a:buFont typeface="Arial" panose="020B0604020202020204" pitchFamily="34" charset="0"/>
              <a:buChar char="•"/>
            </a:pPr>
            <a:r>
              <a:rPr lang="en-US" sz="1600" b="0" dirty="0"/>
              <a:t>Submissions often framed non-discrimination of older persons in the right to work and access to the labour market in </a:t>
            </a:r>
            <a:r>
              <a:rPr lang="en-US" sz="1600" b="0" dirty="0">
                <a:solidFill>
                  <a:srgbClr val="C00000"/>
                </a:solidFill>
              </a:rPr>
              <a:t>general clauses of non-discrimination </a:t>
            </a:r>
            <a:r>
              <a:rPr lang="en-US" sz="1600" b="0" dirty="0"/>
              <a:t>in their legislation that include age as a ground and would apply to all rights, including that of the right to work. </a:t>
            </a:r>
          </a:p>
          <a:p>
            <a:pPr>
              <a:lnSpc>
                <a:spcPct val="150000"/>
              </a:lnSpc>
              <a:spcBef>
                <a:spcPts val="600"/>
              </a:spcBef>
              <a:spcAft>
                <a:spcPts val="600"/>
              </a:spcAft>
              <a:buClr>
                <a:schemeClr val="tx1"/>
              </a:buClr>
              <a:buFont typeface="Arial" panose="020B0604020202020204" pitchFamily="34" charset="0"/>
              <a:buChar char="•"/>
            </a:pPr>
            <a:r>
              <a:rPr lang="en-US" sz="1600" b="0" dirty="0">
                <a:solidFill>
                  <a:srgbClr val="C00000"/>
                </a:solidFill>
              </a:rPr>
              <a:t>Regional frameworks and instruments </a:t>
            </a:r>
            <a:r>
              <a:rPr lang="en-US" sz="1600" b="0" dirty="0"/>
              <a:t>such as the Inter-American Convention on Protecting the Human Rights of Older Persons and European Union legislation were identified as relevant. </a:t>
            </a:r>
          </a:p>
          <a:p>
            <a:pPr>
              <a:lnSpc>
                <a:spcPct val="150000"/>
              </a:lnSpc>
              <a:spcBef>
                <a:spcPts val="600"/>
              </a:spcBef>
              <a:spcAft>
                <a:spcPts val="600"/>
              </a:spcAft>
              <a:buFont typeface="Arial" panose="020B0604020202020204" pitchFamily="34" charset="0"/>
              <a:buChar char="•"/>
            </a:pPr>
            <a:r>
              <a:rPr lang="en-US" sz="1600" b="0" dirty="0"/>
              <a:t>Where policies and legislation for older persons exist, discrimination against older persons may be prohibited broadly or, in some cases, specifically with respect to the right to work and access to the labour market.</a:t>
            </a:r>
          </a:p>
          <a:p>
            <a:pPr>
              <a:lnSpc>
                <a:spcPct val="150000"/>
              </a:lnSpc>
              <a:spcBef>
                <a:spcPts val="600"/>
              </a:spcBef>
              <a:spcAft>
                <a:spcPts val="600"/>
              </a:spcAft>
              <a:buFont typeface="Arial" panose="020B0604020202020204" pitchFamily="34" charset="0"/>
              <a:buChar char="•"/>
            </a:pPr>
            <a:r>
              <a:rPr lang="en-US" sz="1600" b="0" dirty="0"/>
              <a:t>Many inputs showed that, regardless of existing discrimination provisions in national legislation, </a:t>
            </a:r>
            <a:r>
              <a:rPr lang="en-US" sz="1600" b="0" dirty="0">
                <a:solidFill>
                  <a:srgbClr val="C00000"/>
                </a:solidFill>
              </a:rPr>
              <a:t>ageism and ageist stereotypes negatively impact </a:t>
            </a:r>
            <a:r>
              <a:rPr lang="en-US" sz="1600" b="0" dirty="0"/>
              <a:t>the enjoyment of the right to work and access to </a:t>
            </a:r>
            <a:r>
              <a:rPr lang="en-US" sz="1600" b="0" dirty="0" err="1"/>
              <a:t>labour</a:t>
            </a:r>
            <a:r>
              <a:rPr lang="en-US" sz="1600" b="0" dirty="0"/>
              <a:t> market by older persons.</a:t>
            </a:r>
          </a:p>
        </p:txBody>
      </p:sp>
      <p:pic>
        <p:nvPicPr>
          <p:cNvPr id="3085" name="Picture 12">
            <a:extLst>
              <a:ext uri="{FF2B5EF4-FFF2-40B4-BE49-F238E27FC236}">
                <a16:creationId xmlns:a16="http://schemas.microsoft.com/office/drawing/2014/main" id="{09517B0A-1A32-4786-ACD3-37D0F5F569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91440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572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ild 1" descr="website-header_long">
            <a:extLst>
              <a:ext uri="{FF2B5EF4-FFF2-40B4-BE49-F238E27FC236}">
                <a16:creationId xmlns:a16="http://schemas.microsoft.com/office/drawing/2014/main" id="{C5177C57-9CE9-47D9-BC97-4835FF1DB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9539"/>
          <a:stretch>
            <a:fillRect/>
          </a:stretch>
        </p:blipFill>
        <p:spPr bwMode="auto">
          <a:xfrm>
            <a:off x="-3175" y="0"/>
            <a:ext cx="91471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6">
            <a:extLst>
              <a:ext uri="{FF2B5EF4-FFF2-40B4-BE49-F238E27FC236}">
                <a16:creationId xmlns:a16="http://schemas.microsoft.com/office/drawing/2014/main" id="{D53CA050-44E3-457B-A6A6-A6368F376C43}"/>
              </a:ext>
            </a:extLst>
          </p:cNvPr>
          <p:cNvSpPr>
            <a:spLocks noChangeArrowheads="1"/>
          </p:cNvSpPr>
          <p:nvPr/>
        </p:nvSpPr>
        <p:spPr bwMode="auto">
          <a:xfrm>
            <a:off x="576263" y="2908300"/>
            <a:ext cx="184150"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br>
              <a:rPr lang="en-US" altLang="en-US" sz="1000">
                <a:latin typeface="Cambria" panose="02040503050406030204" pitchFamily="18" charset="0"/>
                <a:cs typeface="Times New Roman" panose="02020603050405020304" pitchFamily="18" charset="0"/>
              </a:rPr>
            </a:br>
            <a:br>
              <a:rPr lang="en-US" altLang="en-US" sz="1000">
                <a:latin typeface="Cambria" panose="02040503050406030204" pitchFamily="18" charset="0"/>
                <a:cs typeface="Times New Roman" panose="02020603050405020304" pitchFamily="18" charset="0"/>
              </a:rPr>
            </a:br>
            <a:endParaRPr lang="en-US" altLang="en-US" sz="1800" b="0"/>
          </a:p>
        </p:txBody>
      </p:sp>
      <p:sp>
        <p:nvSpPr>
          <p:cNvPr id="3078" name="Text Box 16">
            <a:extLst>
              <a:ext uri="{FF2B5EF4-FFF2-40B4-BE49-F238E27FC236}">
                <a16:creationId xmlns:a16="http://schemas.microsoft.com/office/drawing/2014/main" id="{C30B78D8-5282-495D-8A89-18DAAAC1EFE2}"/>
              </a:ext>
            </a:extLst>
          </p:cNvPr>
          <p:cNvSpPr txBox="1">
            <a:spLocks noChangeArrowheads="1"/>
          </p:cNvSpPr>
          <p:nvPr/>
        </p:nvSpPr>
        <p:spPr bwMode="auto">
          <a:xfrm>
            <a:off x="256735" y="1174490"/>
            <a:ext cx="822660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None/>
            </a:pPr>
            <a:r>
              <a:rPr lang="en-US" altLang="en-US" sz="2400" dirty="0">
                <a:solidFill>
                  <a:srgbClr val="C00000"/>
                </a:solidFill>
                <a:latin typeface="Calibri"/>
                <a:cs typeface="Arial"/>
              </a:rPr>
              <a:t>Analysis of Submissions: </a:t>
            </a:r>
            <a:r>
              <a:rPr lang="en-US" altLang="en-US" sz="2400" dirty="0">
                <a:solidFill>
                  <a:srgbClr val="00B0F0"/>
                </a:solidFill>
                <a:latin typeface="Calibri"/>
                <a:cs typeface="Calibri"/>
              </a:rPr>
              <a:t>Remedies and Redress</a:t>
            </a:r>
          </a:p>
          <a:p>
            <a:pPr eaLnBrk="1" hangingPunct="1">
              <a:spcBef>
                <a:spcPct val="50000"/>
              </a:spcBef>
              <a:buNone/>
            </a:pPr>
            <a:r>
              <a:rPr lang="en-US" altLang="en-US" sz="2400" dirty="0">
                <a:solidFill>
                  <a:srgbClr val="FF0000"/>
                </a:solidFill>
                <a:latin typeface="Calibri"/>
                <a:cs typeface="Arial"/>
              </a:rPr>
              <a:t> </a:t>
            </a:r>
            <a:endParaRPr lang="en-US" altLang="en-US" sz="2400" dirty="0">
              <a:solidFill>
                <a:srgbClr val="FF0000"/>
              </a:solidFill>
              <a:latin typeface="Calibri"/>
            </a:endParaRPr>
          </a:p>
        </p:txBody>
      </p:sp>
      <p:sp>
        <p:nvSpPr>
          <p:cNvPr id="3079" name="Line 19">
            <a:extLst>
              <a:ext uri="{FF2B5EF4-FFF2-40B4-BE49-F238E27FC236}">
                <a16:creationId xmlns:a16="http://schemas.microsoft.com/office/drawing/2014/main" id="{CF4F425B-D148-4114-A901-BE66D66D9A80}"/>
              </a:ext>
            </a:extLst>
          </p:cNvPr>
          <p:cNvSpPr>
            <a:spLocks noChangeShapeType="1"/>
          </p:cNvSpPr>
          <p:nvPr/>
        </p:nvSpPr>
        <p:spPr bwMode="auto">
          <a:xfrm>
            <a:off x="256735" y="1648140"/>
            <a:ext cx="7160429" cy="65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0" name="Text Box 18">
            <a:extLst>
              <a:ext uri="{FF2B5EF4-FFF2-40B4-BE49-F238E27FC236}">
                <a16:creationId xmlns:a16="http://schemas.microsoft.com/office/drawing/2014/main" id="{CD67522D-FD84-4811-8A0D-5AEFEC5986AE}"/>
              </a:ext>
            </a:extLst>
          </p:cNvPr>
          <p:cNvSpPr txBox="1">
            <a:spLocks noChangeArrowheads="1"/>
          </p:cNvSpPr>
          <p:nvPr/>
        </p:nvSpPr>
        <p:spPr bwMode="auto">
          <a:xfrm>
            <a:off x="450166" y="1870247"/>
            <a:ext cx="7708413" cy="5062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nSpc>
                <a:spcPct val="150000"/>
              </a:lnSpc>
              <a:spcBef>
                <a:spcPts val="600"/>
              </a:spcBef>
              <a:spcAft>
                <a:spcPts val="600"/>
              </a:spcAft>
              <a:buClr>
                <a:schemeClr val="tx1"/>
              </a:buClr>
              <a:buFont typeface="Arial" panose="020B0604020202020204" pitchFamily="34" charset="0"/>
              <a:buChar char="•"/>
            </a:pPr>
            <a:r>
              <a:rPr lang="en-US" sz="1800" b="0" dirty="0">
                <a:solidFill>
                  <a:srgbClr val="C00000"/>
                </a:solidFill>
              </a:rPr>
              <a:t>Administrative and judicial mechanisms </a:t>
            </a:r>
            <a:r>
              <a:rPr lang="en-US" sz="1800" b="0" dirty="0"/>
              <a:t>to guarantee citizens obtain reparations when their </a:t>
            </a:r>
            <a:r>
              <a:rPr lang="en-US" sz="1800" b="0" dirty="0" err="1"/>
              <a:t>labour</a:t>
            </a:r>
            <a:r>
              <a:rPr lang="en-US" sz="1800" b="0" dirty="0"/>
              <a:t> rights are denied exist in some countries.</a:t>
            </a:r>
          </a:p>
          <a:p>
            <a:pPr>
              <a:lnSpc>
                <a:spcPct val="150000"/>
              </a:lnSpc>
              <a:spcBef>
                <a:spcPts val="600"/>
              </a:spcBef>
              <a:spcAft>
                <a:spcPts val="600"/>
              </a:spcAft>
              <a:buFont typeface="Arial" panose="020B0604020202020204" pitchFamily="34" charset="0"/>
              <a:buChar char="•"/>
            </a:pPr>
            <a:r>
              <a:rPr lang="en-US" sz="1800" b="0" dirty="0"/>
              <a:t>Several States reported the </a:t>
            </a:r>
            <a:r>
              <a:rPr lang="en-US" sz="1800" b="0" dirty="0">
                <a:solidFill>
                  <a:srgbClr val="C00000"/>
                </a:solidFill>
              </a:rPr>
              <a:t>human rights commissions </a:t>
            </a:r>
            <a:r>
              <a:rPr lang="en-US" sz="1800" b="0" dirty="0"/>
              <a:t>or tribunals established under related legislation as the primary means of redress for older workers.</a:t>
            </a:r>
          </a:p>
          <a:p>
            <a:pPr>
              <a:lnSpc>
                <a:spcPct val="150000"/>
              </a:lnSpc>
              <a:spcBef>
                <a:spcPts val="600"/>
              </a:spcBef>
              <a:spcAft>
                <a:spcPts val="600"/>
              </a:spcAft>
              <a:buFont typeface="Arial" panose="020B0604020202020204" pitchFamily="34" charset="0"/>
              <a:buChar char="•"/>
            </a:pPr>
            <a:r>
              <a:rPr lang="en-US" sz="1800" b="0" dirty="0"/>
              <a:t>Other submissions highlighted </a:t>
            </a:r>
            <a:r>
              <a:rPr lang="en-US" sz="1800" b="0" dirty="0">
                <a:solidFill>
                  <a:srgbClr val="C00000"/>
                </a:solidFill>
              </a:rPr>
              <a:t>government-funded helplines </a:t>
            </a:r>
            <a:r>
              <a:rPr lang="en-US" sz="1800" b="0" dirty="0"/>
              <a:t>established to assist people, including older person, with discrimination concerns.</a:t>
            </a:r>
          </a:p>
          <a:p>
            <a:pPr>
              <a:lnSpc>
                <a:spcPct val="150000"/>
              </a:lnSpc>
              <a:spcBef>
                <a:spcPts val="600"/>
              </a:spcBef>
              <a:spcAft>
                <a:spcPts val="600"/>
              </a:spcAft>
              <a:buFont typeface="Arial" panose="020B0604020202020204" pitchFamily="34" charset="0"/>
              <a:buChar char="•"/>
            </a:pPr>
            <a:r>
              <a:rPr lang="en-US" sz="1800" b="0" dirty="0">
                <a:solidFill>
                  <a:srgbClr val="C00000"/>
                </a:solidFill>
              </a:rPr>
              <a:t>High legal costs </a:t>
            </a:r>
            <a:r>
              <a:rPr lang="en-US" sz="1800" b="0" dirty="0"/>
              <a:t>and</a:t>
            </a:r>
            <a:r>
              <a:rPr lang="en-US" sz="1800" b="0" dirty="0">
                <a:solidFill>
                  <a:srgbClr val="C00000"/>
                </a:solidFill>
              </a:rPr>
              <a:t> lengthy proceedings </a:t>
            </a:r>
            <a:r>
              <a:rPr lang="en-US" sz="1800" b="0" dirty="0"/>
              <a:t>often discourage litigation by older workers. </a:t>
            </a:r>
          </a:p>
          <a:p>
            <a:pPr marL="0" indent="0" eaLnBrk="1" hangingPunct="1">
              <a:spcBef>
                <a:spcPts val="0"/>
              </a:spcBef>
              <a:buNone/>
              <a:tabLst>
                <a:tab pos="914400" algn="l"/>
              </a:tabLst>
            </a:pPr>
            <a:endParaRPr lang="en-US" sz="1800" b="0" strike="sngStrike" dirty="0">
              <a:latin typeface="Calibri"/>
              <a:cs typeface="Calibri"/>
            </a:endParaRPr>
          </a:p>
        </p:txBody>
      </p:sp>
      <p:pic>
        <p:nvPicPr>
          <p:cNvPr id="3085" name="Picture 12">
            <a:extLst>
              <a:ext uri="{FF2B5EF4-FFF2-40B4-BE49-F238E27FC236}">
                <a16:creationId xmlns:a16="http://schemas.microsoft.com/office/drawing/2014/main" id="{09517B0A-1A32-4786-ACD3-37D0F5F569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0"/>
            <a:ext cx="91440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8398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1A7BB46-D046-4ADD-90C0-5E25D974B7A3}"/>
              </a:ext>
            </a:extLst>
          </p:cNvPr>
          <p:cNvSpPr>
            <a:spLocks noGrp="1"/>
          </p:cNvSpPr>
          <p:nvPr>
            <p:ph type="subTitle" idx="1"/>
          </p:nvPr>
        </p:nvSpPr>
        <p:spPr>
          <a:xfrm>
            <a:off x="4784135" y="3247022"/>
            <a:ext cx="3980037" cy="545868"/>
          </a:xfrm>
        </p:spPr>
        <p:txBody>
          <a:bodyPr/>
          <a:lstStyle/>
          <a:p>
            <a:pPr algn="l">
              <a:spcBef>
                <a:spcPts val="0"/>
              </a:spcBef>
            </a:pPr>
            <a:r>
              <a:rPr lang="en-US" sz="2800" b="1" dirty="0">
                <a:solidFill>
                  <a:srgbClr val="00B0F0"/>
                </a:solidFill>
              </a:rPr>
              <a:t> Visit </a:t>
            </a:r>
            <a:r>
              <a:rPr lang="en-US" sz="2400" dirty="0"/>
              <a:t>social.un.org/ageing</a:t>
            </a:r>
          </a:p>
        </p:txBody>
      </p:sp>
      <p:pic>
        <p:nvPicPr>
          <p:cNvPr id="4" name="Picture 12">
            <a:extLst>
              <a:ext uri="{FF2B5EF4-FFF2-40B4-BE49-F238E27FC236}">
                <a16:creationId xmlns:a16="http://schemas.microsoft.com/office/drawing/2014/main" id="{F5402BD8-5C4A-42E4-8BF0-028A051AC7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50"/>
            <a:ext cx="91440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Subtitle 2">
            <a:extLst>
              <a:ext uri="{FF2B5EF4-FFF2-40B4-BE49-F238E27FC236}">
                <a16:creationId xmlns:a16="http://schemas.microsoft.com/office/drawing/2014/main" id="{0B14E591-0EE6-4CC7-AF0E-04F385720319}"/>
              </a:ext>
            </a:extLst>
          </p:cNvPr>
          <p:cNvSpPr txBox="1">
            <a:spLocks/>
          </p:cNvSpPr>
          <p:nvPr/>
        </p:nvSpPr>
        <p:spPr bwMode="auto">
          <a:xfrm>
            <a:off x="4572000" y="2792178"/>
            <a:ext cx="3857897" cy="54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cs typeface="+mn-cs"/>
              </a:defRPr>
            </a:lvl2pPr>
            <a:lvl3pPr marL="914400" indent="0" algn="ctr" rtl="0" eaLnBrk="0" fontAlgn="base" hangingPunct="0">
              <a:spcBef>
                <a:spcPct val="20000"/>
              </a:spcBef>
              <a:spcAft>
                <a:spcPct val="0"/>
              </a:spcAft>
              <a:buNone/>
              <a:defRPr sz="2400">
                <a:solidFill>
                  <a:schemeClr val="tx1"/>
                </a:solidFill>
                <a:latin typeface="+mn-lt"/>
                <a:cs typeface="+mn-cs"/>
              </a:defRPr>
            </a:lvl3pPr>
            <a:lvl4pPr marL="1371600" indent="0" algn="ctr" rtl="0" eaLnBrk="0" fontAlgn="base" hangingPunct="0">
              <a:spcBef>
                <a:spcPct val="20000"/>
              </a:spcBef>
              <a:spcAft>
                <a:spcPct val="0"/>
              </a:spcAft>
              <a:buNone/>
              <a:defRPr sz="2000">
                <a:solidFill>
                  <a:schemeClr val="tx1"/>
                </a:solidFill>
                <a:latin typeface="+mn-lt"/>
                <a:cs typeface="+mn-cs"/>
              </a:defRPr>
            </a:lvl4pPr>
            <a:lvl5pPr marL="1828800" indent="0" algn="ctr" rtl="0" eaLnBrk="0" fontAlgn="base" hangingPunct="0">
              <a:spcBef>
                <a:spcPct val="20000"/>
              </a:spcBef>
              <a:spcAft>
                <a:spcPct val="0"/>
              </a:spcAft>
              <a:buNone/>
              <a:defRPr sz="2000">
                <a:solidFill>
                  <a:schemeClr val="tx1"/>
                </a:solidFill>
                <a:latin typeface="+mn-lt"/>
                <a:cs typeface="+mn-cs"/>
              </a:defRPr>
            </a:lvl5pPr>
            <a:lvl6pPr marL="2286000" indent="0" algn="ctr" rtl="0" fontAlgn="base">
              <a:spcBef>
                <a:spcPct val="20000"/>
              </a:spcBef>
              <a:spcAft>
                <a:spcPct val="0"/>
              </a:spcAft>
              <a:buNone/>
              <a:defRPr sz="2000">
                <a:solidFill>
                  <a:schemeClr val="tx1"/>
                </a:solidFill>
                <a:latin typeface="+mn-lt"/>
                <a:cs typeface="+mn-cs"/>
              </a:defRPr>
            </a:lvl6pPr>
            <a:lvl7pPr marL="2743200" indent="0" algn="ctr" rtl="0" fontAlgn="base">
              <a:spcBef>
                <a:spcPct val="20000"/>
              </a:spcBef>
              <a:spcAft>
                <a:spcPct val="0"/>
              </a:spcAft>
              <a:buNone/>
              <a:defRPr sz="2000">
                <a:solidFill>
                  <a:schemeClr val="tx1"/>
                </a:solidFill>
                <a:latin typeface="+mn-lt"/>
                <a:cs typeface="+mn-cs"/>
              </a:defRPr>
            </a:lvl7pPr>
            <a:lvl8pPr marL="3200400" indent="0" algn="ctr" rtl="0" fontAlgn="base">
              <a:spcBef>
                <a:spcPct val="20000"/>
              </a:spcBef>
              <a:spcAft>
                <a:spcPct val="0"/>
              </a:spcAft>
              <a:buNone/>
              <a:defRPr sz="2000">
                <a:solidFill>
                  <a:schemeClr val="tx1"/>
                </a:solidFill>
                <a:latin typeface="+mn-lt"/>
                <a:cs typeface="+mn-cs"/>
              </a:defRPr>
            </a:lvl8pPr>
            <a:lvl9pPr marL="3657600" indent="0" algn="ctr" rtl="0" fontAlgn="base">
              <a:spcBef>
                <a:spcPct val="20000"/>
              </a:spcBef>
              <a:spcAft>
                <a:spcPct val="0"/>
              </a:spcAft>
              <a:buNone/>
              <a:defRPr sz="2000">
                <a:solidFill>
                  <a:schemeClr val="tx1"/>
                </a:solidFill>
                <a:latin typeface="+mn-lt"/>
                <a:cs typeface="+mn-cs"/>
              </a:defRPr>
            </a:lvl9pPr>
          </a:lstStyle>
          <a:p>
            <a:pPr>
              <a:spcBef>
                <a:spcPts val="0"/>
              </a:spcBef>
            </a:pPr>
            <a:r>
              <a:rPr lang="en-US" sz="2800" b="1" kern="0" dirty="0">
                <a:solidFill>
                  <a:srgbClr val="00B0F0"/>
                </a:solidFill>
              </a:rPr>
              <a:t>Follow </a:t>
            </a:r>
            <a:r>
              <a:rPr lang="en-US" sz="2400" b="0" kern="0" dirty="0"/>
              <a:t>@UN4Ageing</a:t>
            </a:r>
          </a:p>
        </p:txBody>
      </p:sp>
      <p:sp>
        <p:nvSpPr>
          <p:cNvPr id="7" name="Title 6">
            <a:extLst>
              <a:ext uri="{FF2B5EF4-FFF2-40B4-BE49-F238E27FC236}">
                <a16:creationId xmlns:a16="http://schemas.microsoft.com/office/drawing/2014/main" id="{7D07FA7D-B9BA-496F-8011-B4F7A2951800}"/>
              </a:ext>
            </a:extLst>
          </p:cNvPr>
          <p:cNvSpPr>
            <a:spLocks noGrp="1"/>
          </p:cNvSpPr>
          <p:nvPr>
            <p:ph type="ctrTitle"/>
          </p:nvPr>
        </p:nvSpPr>
        <p:spPr>
          <a:xfrm>
            <a:off x="760219" y="2384959"/>
            <a:ext cx="3347548" cy="2443337"/>
          </a:xfrm>
          <a:ln w="57150">
            <a:solidFill>
              <a:srgbClr val="00B0F0"/>
            </a:solidFill>
          </a:ln>
        </p:spPr>
        <p:txBody>
          <a:bodyPr/>
          <a:lstStyle/>
          <a:p>
            <a:r>
              <a:rPr lang="en-US" b="1" dirty="0"/>
              <a:t>Thank you for your attention</a:t>
            </a:r>
          </a:p>
        </p:txBody>
      </p:sp>
    </p:spTree>
    <p:extLst>
      <p:ext uri="{BB962C8B-B14F-4D97-AF65-F5344CB8AC3E}">
        <p14:creationId xmlns:p14="http://schemas.microsoft.com/office/powerpoint/2010/main" val="274145261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E67939E49F43488880277401A25400" ma:contentTypeVersion="18" ma:contentTypeDescription="Create a new document." ma:contentTypeScope="" ma:versionID="16d2e6c5154ff5c7f15ac8e94b96c307">
  <xsd:schema xmlns:xsd="http://www.w3.org/2001/XMLSchema" xmlns:xs="http://www.w3.org/2001/XMLSchema" xmlns:p="http://schemas.microsoft.com/office/2006/metadata/properties" xmlns:ns2="21881cb0-6faf-4934-ab2e-9444b6008124" xmlns:ns3="b49397d3-2376-4764-9b34-2b39112a7e40" targetNamespace="http://schemas.microsoft.com/office/2006/metadata/properties" ma:root="true" ma:fieldsID="004dbb6b144c9b03ee342eeccfbdb3a1" ns2:_="" ns3:_="">
    <xsd:import namespace="21881cb0-6faf-4934-ab2e-9444b6008124"/>
    <xsd:import namespace="b49397d3-2376-4764-9b34-2b39112a7e4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3:no_x002e_" minOccurs="0"/>
                <xsd:element ref="ns3:Date" minOccurs="0"/>
                <xsd:element ref="ns3:_x0072_nq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881cb0-6faf-4934-ab2e-9444b600812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9397d3-2376-4764-9b34-2b39112a7e4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o_x002e_" ma:index="20" nillable="true" ma:displayName="no." ma:format="Dropdown" ma:internalName="no_x002e_" ma:percentage="FALSE">
      <xsd:simpleType>
        <xsd:restriction base="dms:Number"/>
      </xsd:simpleType>
    </xsd:element>
    <xsd:element name="Date" ma:index="21" nillable="true" ma:displayName="Date" ma:format="DateTime" ma:internalName="Date">
      <xsd:simpleType>
        <xsd:restriction base="dms:DateTime"/>
      </xsd:simpleType>
    </xsd:element>
    <xsd:element name="_x0072_nq9" ma:index="22" nillable="true" ma:displayName="Date and time" ma:internalName="_x0072_nq9">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ate xmlns="b49397d3-2376-4764-9b34-2b39112a7e40" xsi:nil="true"/>
    <no_x002e_ xmlns="b49397d3-2376-4764-9b34-2b39112a7e40" xsi:nil="true"/>
    <_x0072_nq9 xmlns="b49397d3-2376-4764-9b34-2b39112a7e4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A1F456-F07A-4721-9EAD-F5A86B57ABF6}"/>
</file>

<file path=customXml/itemProps2.xml><?xml version="1.0" encoding="utf-8"?>
<ds:datastoreItem xmlns:ds="http://schemas.openxmlformats.org/officeDocument/2006/customXml" ds:itemID="{3607E44D-D0DD-4733-A039-5B0A3A834A1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2CB99E3-4448-40B9-A806-B27BE925FE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1131</TotalTime>
  <Words>714</Words>
  <Application>Microsoft Office PowerPoint</Application>
  <PresentationFormat>On-screen Show (4:3)</PresentationFormat>
  <Paragraphs>72</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Cambria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Helen.Rosengren</dc:creator>
  <cp:lastModifiedBy>Amal Abou Rafeh</cp:lastModifiedBy>
  <cp:revision>228</cp:revision>
  <dcterms:created xsi:type="dcterms:W3CDTF">1601-01-01T00:00:00Z</dcterms:created>
  <dcterms:modified xsi:type="dcterms:W3CDTF">2021-03-10T19:33:24Z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0x01010098E67939E49F43488880277401A25400</vt:lpwstr>
  </property>
</Properties>
</file>